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4"/>
    <p:sldMasterId id="2147483753" r:id="rId5"/>
    <p:sldMasterId id="2147483788" r:id="rId6"/>
    <p:sldMasterId id="2147483891" r:id="rId7"/>
  </p:sldMasterIdLst>
  <p:notesMasterIdLst>
    <p:notesMasterId r:id="rId60"/>
  </p:notesMasterIdLst>
  <p:sldIdLst>
    <p:sldId id="265" r:id="rId8"/>
    <p:sldId id="2649" r:id="rId9"/>
    <p:sldId id="2637" r:id="rId10"/>
    <p:sldId id="2230" r:id="rId11"/>
    <p:sldId id="2269" r:id="rId12"/>
    <p:sldId id="2233" r:id="rId13"/>
    <p:sldId id="2267" r:id="rId14"/>
    <p:sldId id="2268" r:id="rId15"/>
    <p:sldId id="2760" r:id="rId16"/>
    <p:sldId id="2726" r:id="rId17"/>
    <p:sldId id="2390" r:id="rId18"/>
    <p:sldId id="2466" r:id="rId19"/>
    <p:sldId id="450" r:id="rId20"/>
    <p:sldId id="2423" r:id="rId21"/>
    <p:sldId id="2312" r:id="rId22"/>
    <p:sldId id="2314" r:id="rId23"/>
    <p:sldId id="2627" r:id="rId24"/>
    <p:sldId id="2528" r:id="rId25"/>
    <p:sldId id="2527" r:id="rId26"/>
    <p:sldId id="2549" r:id="rId27"/>
    <p:sldId id="2553" r:id="rId28"/>
    <p:sldId id="2307" r:id="rId29"/>
    <p:sldId id="2446" r:id="rId30"/>
    <p:sldId id="2447" r:id="rId31"/>
    <p:sldId id="2642" r:id="rId32"/>
    <p:sldId id="2641" r:id="rId33"/>
    <p:sldId id="2645" r:id="rId34"/>
    <p:sldId id="2644" r:id="rId35"/>
    <p:sldId id="2363" r:id="rId36"/>
    <p:sldId id="2595" r:id="rId37"/>
    <p:sldId id="2319" r:id="rId38"/>
    <p:sldId id="1464" r:id="rId39"/>
    <p:sldId id="2561" r:id="rId40"/>
    <p:sldId id="2498" r:id="rId41"/>
    <p:sldId id="2517" r:id="rId42"/>
    <p:sldId id="2158" r:id="rId43"/>
    <p:sldId id="2759" r:id="rId44"/>
    <p:sldId id="2161" r:id="rId45"/>
    <p:sldId id="2347" r:id="rId46"/>
    <p:sldId id="2578" r:id="rId47"/>
    <p:sldId id="2576" r:id="rId48"/>
    <p:sldId id="2604" r:id="rId49"/>
    <p:sldId id="2605" r:id="rId50"/>
    <p:sldId id="2515" r:id="rId51"/>
    <p:sldId id="2360" r:id="rId52"/>
    <p:sldId id="2516" r:id="rId53"/>
    <p:sldId id="2323" r:id="rId54"/>
    <p:sldId id="2351" r:id="rId55"/>
    <p:sldId id="2365" r:id="rId56"/>
    <p:sldId id="2331" r:id="rId57"/>
    <p:sldId id="2381" r:id="rId58"/>
    <p:sldId id="260" r:id="rId5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B7"/>
    <a:srgbClr val="FFB9B9"/>
    <a:srgbClr val="FFA3A3"/>
    <a:srgbClr val="FCCFC8"/>
    <a:srgbClr val="FFA7A7"/>
    <a:srgbClr val="FFB3B3"/>
    <a:srgbClr val="FAADA0"/>
    <a:srgbClr val="FDDCD7"/>
    <a:srgbClr val="FFDCB9"/>
    <a:srgbClr val="E5F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D08DA-9DB8-4D16-A125-784CE9975895}" v="311" dt="2025-09-02T18:06:19.433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95" autoAdjust="0"/>
    <p:restoredTop sz="94672" autoAdjust="0"/>
  </p:normalViewPr>
  <p:slideViewPr>
    <p:cSldViewPr showGuides="1">
      <p:cViewPr varScale="1">
        <p:scale>
          <a:sx n="67" d="100"/>
          <a:sy n="67" d="100"/>
        </p:scale>
        <p:origin x="1042" y="58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4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61" Type="http://schemas.openxmlformats.org/officeDocument/2006/relationships/commentAuthors" Target="commentAuthor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microsoft.com/office/2015/10/relationships/revisionInfo" Target="revisionInfo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zena Tkocz" userId="83e3c1f299d4494d" providerId="LiveId" clId="{64BD08DA-9DB8-4D16-A125-784CE9975895}"/>
    <pc:docChg chg="undo custSel addSld delSld modSld sldOrd delMainMaster">
      <pc:chgData name="Marzena Tkocz" userId="83e3c1f299d4494d" providerId="LiveId" clId="{64BD08DA-9DB8-4D16-A125-784CE9975895}" dt="2025-09-02T18:07:54.719" v="2975" actId="1076"/>
      <pc:docMkLst>
        <pc:docMk/>
      </pc:docMkLst>
      <pc:sldChg chg="modSp mod">
        <pc:chgData name="Marzena Tkocz" userId="83e3c1f299d4494d" providerId="LiveId" clId="{64BD08DA-9DB8-4D16-A125-784CE9975895}" dt="2025-09-02T17:39:36.617" v="2845" actId="255"/>
        <pc:sldMkLst>
          <pc:docMk/>
          <pc:sldMk cId="3325994817" sldId="260"/>
        </pc:sldMkLst>
        <pc:spChg chg="mod">
          <ac:chgData name="Marzena Tkocz" userId="83e3c1f299d4494d" providerId="LiveId" clId="{64BD08DA-9DB8-4D16-A125-784CE9975895}" dt="2025-09-02T17:39:36.617" v="2845" actId="255"/>
          <ac:spMkLst>
            <pc:docMk/>
            <pc:sldMk cId="3325994817" sldId="260"/>
            <ac:spMk id="6" creationId="{0CD17717-5751-F730-50BD-CBB39F57635A}"/>
          </ac:spMkLst>
        </pc:spChg>
      </pc:sldChg>
      <pc:sldChg chg="modSp mod">
        <pc:chgData name="Marzena Tkocz" userId="83e3c1f299d4494d" providerId="LiveId" clId="{64BD08DA-9DB8-4D16-A125-784CE9975895}" dt="2025-09-02T16:33:57.572" v="2196" actId="207"/>
        <pc:sldMkLst>
          <pc:docMk/>
          <pc:sldMk cId="1671839368" sldId="265"/>
        </pc:sldMkLst>
        <pc:spChg chg="mod">
          <ac:chgData name="Marzena Tkocz" userId="83e3c1f299d4494d" providerId="LiveId" clId="{64BD08DA-9DB8-4D16-A125-784CE9975895}" dt="2025-08-29T10:21:45.865" v="0" actId="207"/>
          <ac:spMkLst>
            <pc:docMk/>
            <pc:sldMk cId="1671839368" sldId="265"/>
            <ac:spMk id="2" creationId="{F93568BE-245E-449B-9BA3-0D02E7BF7EC3}"/>
          </ac:spMkLst>
        </pc:spChg>
        <pc:spChg chg="mod">
          <ac:chgData name="Marzena Tkocz" userId="83e3c1f299d4494d" providerId="LiveId" clId="{64BD08DA-9DB8-4D16-A125-784CE9975895}" dt="2025-09-02T16:33:57.572" v="2196" actId="207"/>
          <ac:spMkLst>
            <pc:docMk/>
            <pc:sldMk cId="1671839368" sldId="265"/>
            <ac:spMk id="3" creationId="{BC2F625A-2277-4F6D-95F0-91B1E048662A}"/>
          </ac:spMkLst>
        </pc:spChg>
      </pc:sldChg>
      <pc:sldChg chg="del">
        <pc:chgData name="Marzena Tkocz" userId="83e3c1f299d4494d" providerId="LiveId" clId="{64BD08DA-9DB8-4D16-A125-784CE9975895}" dt="2025-08-29T11:46:47.962" v="1481" actId="2696"/>
        <pc:sldMkLst>
          <pc:docMk/>
          <pc:sldMk cId="175276813" sldId="315"/>
        </pc:sldMkLst>
      </pc:sldChg>
      <pc:sldChg chg="del">
        <pc:chgData name="Marzena Tkocz" userId="83e3c1f299d4494d" providerId="LiveId" clId="{64BD08DA-9DB8-4D16-A125-784CE9975895}" dt="2025-08-29T11:35:43.139" v="1208" actId="2696"/>
        <pc:sldMkLst>
          <pc:docMk/>
          <pc:sldMk cId="369174974" sldId="331"/>
        </pc:sldMkLst>
      </pc:sldChg>
      <pc:sldChg chg="del">
        <pc:chgData name="Marzena Tkocz" userId="83e3c1f299d4494d" providerId="LiveId" clId="{64BD08DA-9DB8-4D16-A125-784CE9975895}" dt="2025-08-29T11:40:49.655" v="1330" actId="2696"/>
        <pc:sldMkLst>
          <pc:docMk/>
          <pc:sldMk cId="3911291947" sldId="433"/>
        </pc:sldMkLst>
      </pc:sldChg>
      <pc:sldChg chg="modSp mod ord">
        <pc:chgData name="Marzena Tkocz" userId="83e3c1f299d4494d" providerId="LiveId" clId="{64BD08DA-9DB8-4D16-A125-784CE9975895}" dt="2025-09-02T16:56:27.577" v="2403" actId="207"/>
        <pc:sldMkLst>
          <pc:docMk/>
          <pc:sldMk cId="2855466630" sldId="450"/>
        </pc:sldMkLst>
        <pc:spChg chg="mod">
          <ac:chgData name="Marzena Tkocz" userId="83e3c1f299d4494d" providerId="LiveId" clId="{64BD08DA-9DB8-4D16-A125-784CE9975895}" dt="2025-08-29T11:57:02.019" v="1649" actId="14100"/>
          <ac:spMkLst>
            <pc:docMk/>
            <pc:sldMk cId="2855466630" sldId="450"/>
            <ac:spMk id="10" creationId="{E3E9D631-23F5-4786-DB75-E3202D9D1B0D}"/>
          </ac:spMkLst>
        </pc:spChg>
        <pc:spChg chg="mod">
          <ac:chgData name="Marzena Tkocz" userId="83e3c1f299d4494d" providerId="LiveId" clId="{64BD08DA-9DB8-4D16-A125-784CE9975895}" dt="2025-09-02T16:56:27.577" v="2403" actId="207"/>
          <ac:spMkLst>
            <pc:docMk/>
            <pc:sldMk cId="2855466630" sldId="450"/>
            <ac:spMk id="12" creationId="{87DAD6F5-3DD9-20C3-D672-DA85F6BD2D93}"/>
          </ac:spMkLst>
        </pc:spChg>
        <pc:picChg chg="mod">
          <ac:chgData name="Marzena Tkocz" userId="83e3c1f299d4494d" providerId="LiveId" clId="{64BD08DA-9DB8-4D16-A125-784CE9975895}" dt="2025-08-29T11:57:10.653" v="1651" actId="1076"/>
          <ac:picMkLst>
            <pc:docMk/>
            <pc:sldMk cId="2855466630" sldId="450"/>
            <ac:picMk id="5" creationId="{E684C5A9-8CCA-576E-ECDD-B43ED813A06B}"/>
          </ac:picMkLst>
        </pc:picChg>
      </pc:sldChg>
      <pc:sldChg chg="del">
        <pc:chgData name="Marzena Tkocz" userId="83e3c1f299d4494d" providerId="LiveId" clId="{64BD08DA-9DB8-4D16-A125-784CE9975895}" dt="2025-08-29T10:24:26.316" v="34" actId="2696"/>
        <pc:sldMkLst>
          <pc:docMk/>
          <pc:sldMk cId="2391262927" sldId="948"/>
        </pc:sldMkLst>
      </pc:sldChg>
      <pc:sldChg chg="modSp del mod">
        <pc:chgData name="Marzena Tkocz" userId="83e3c1f299d4494d" providerId="LiveId" clId="{64BD08DA-9DB8-4D16-A125-784CE9975895}" dt="2025-08-29T10:59:46.938" v="565" actId="2696"/>
        <pc:sldMkLst>
          <pc:docMk/>
          <pc:sldMk cId="1946782703" sldId="1058"/>
        </pc:sldMkLst>
      </pc:sldChg>
      <pc:sldChg chg="del">
        <pc:chgData name="Marzena Tkocz" userId="83e3c1f299d4494d" providerId="LiveId" clId="{64BD08DA-9DB8-4D16-A125-784CE9975895}" dt="2025-08-29T11:22:13.825" v="924" actId="2696"/>
        <pc:sldMkLst>
          <pc:docMk/>
          <pc:sldMk cId="1851239136" sldId="1437"/>
        </pc:sldMkLst>
      </pc:sldChg>
      <pc:sldChg chg="add">
        <pc:chgData name="Marzena Tkocz" userId="83e3c1f299d4494d" providerId="LiveId" clId="{64BD08DA-9DB8-4D16-A125-784CE9975895}" dt="2025-08-29T12:13:18.425" v="1918"/>
        <pc:sldMkLst>
          <pc:docMk/>
          <pc:sldMk cId="121560554" sldId="1464"/>
        </pc:sldMkLst>
      </pc:sldChg>
      <pc:sldChg chg="modSp del mod">
        <pc:chgData name="Marzena Tkocz" userId="83e3c1f299d4494d" providerId="LiveId" clId="{64BD08DA-9DB8-4D16-A125-784CE9975895}" dt="2025-08-29T12:13:15.024" v="1917" actId="2696"/>
        <pc:sldMkLst>
          <pc:docMk/>
          <pc:sldMk cId="2790773767" sldId="1464"/>
        </pc:sldMkLst>
      </pc:sldChg>
      <pc:sldChg chg="modSp del mod">
        <pc:chgData name="Marzena Tkocz" userId="83e3c1f299d4494d" providerId="LiveId" clId="{64BD08DA-9DB8-4D16-A125-784CE9975895}" dt="2025-08-29T10:59:44.838" v="564" actId="2696"/>
        <pc:sldMkLst>
          <pc:docMk/>
          <pc:sldMk cId="2514524737" sldId="1467"/>
        </pc:sldMkLst>
      </pc:sldChg>
      <pc:sldChg chg="del">
        <pc:chgData name="Marzena Tkocz" userId="83e3c1f299d4494d" providerId="LiveId" clId="{64BD08DA-9DB8-4D16-A125-784CE9975895}" dt="2025-08-29T10:34:25.289" v="99" actId="2696"/>
        <pc:sldMkLst>
          <pc:docMk/>
          <pc:sldMk cId="3618025558" sldId="1499"/>
        </pc:sldMkLst>
      </pc:sldChg>
      <pc:sldChg chg="del">
        <pc:chgData name="Marzena Tkocz" userId="83e3c1f299d4494d" providerId="LiveId" clId="{64BD08DA-9DB8-4D16-A125-784CE9975895}" dt="2025-08-29T11:20:07.051" v="898" actId="2696"/>
        <pc:sldMkLst>
          <pc:docMk/>
          <pc:sldMk cId="1978224724" sldId="1554"/>
        </pc:sldMkLst>
      </pc:sldChg>
      <pc:sldChg chg="del">
        <pc:chgData name="Marzena Tkocz" userId="83e3c1f299d4494d" providerId="LiveId" clId="{64BD08DA-9DB8-4D16-A125-784CE9975895}" dt="2025-08-29T11:47:35.358" v="1490" actId="2696"/>
        <pc:sldMkLst>
          <pc:docMk/>
          <pc:sldMk cId="2733944265" sldId="1619"/>
        </pc:sldMkLst>
      </pc:sldChg>
      <pc:sldChg chg="del">
        <pc:chgData name="Marzena Tkocz" userId="83e3c1f299d4494d" providerId="LiveId" clId="{64BD08DA-9DB8-4D16-A125-784CE9975895}" dt="2025-08-29T11:20:59.933" v="912" actId="2696"/>
        <pc:sldMkLst>
          <pc:docMk/>
          <pc:sldMk cId="490213811" sldId="1790"/>
        </pc:sldMkLst>
      </pc:sldChg>
      <pc:sldChg chg="del">
        <pc:chgData name="Marzena Tkocz" userId="83e3c1f299d4494d" providerId="LiveId" clId="{64BD08DA-9DB8-4D16-A125-784CE9975895}" dt="2025-08-29T11:03:38.999" v="630" actId="2696"/>
        <pc:sldMkLst>
          <pc:docMk/>
          <pc:sldMk cId="1265397220" sldId="1796"/>
        </pc:sldMkLst>
      </pc:sldChg>
      <pc:sldChg chg="del">
        <pc:chgData name="Marzena Tkocz" userId="83e3c1f299d4494d" providerId="LiveId" clId="{64BD08DA-9DB8-4D16-A125-784CE9975895}" dt="2025-08-29T11:03:36.996" v="629" actId="2696"/>
        <pc:sldMkLst>
          <pc:docMk/>
          <pc:sldMk cId="1121465793" sldId="1817"/>
        </pc:sldMkLst>
      </pc:sldChg>
      <pc:sldChg chg="del">
        <pc:chgData name="Marzena Tkocz" userId="83e3c1f299d4494d" providerId="LiveId" clId="{64BD08DA-9DB8-4D16-A125-784CE9975895}" dt="2025-08-29T11:03:34.429" v="628" actId="2696"/>
        <pc:sldMkLst>
          <pc:docMk/>
          <pc:sldMk cId="3152069828" sldId="1820"/>
        </pc:sldMkLst>
      </pc:sldChg>
      <pc:sldChg chg="del">
        <pc:chgData name="Marzena Tkocz" userId="83e3c1f299d4494d" providerId="LiveId" clId="{64BD08DA-9DB8-4D16-A125-784CE9975895}" dt="2025-08-29T11:40:51.817" v="1331" actId="2696"/>
        <pc:sldMkLst>
          <pc:docMk/>
          <pc:sldMk cId="2780125262" sldId="1823"/>
        </pc:sldMkLst>
      </pc:sldChg>
      <pc:sldChg chg="del">
        <pc:chgData name="Marzena Tkocz" userId="83e3c1f299d4494d" providerId="LiveId" clId="{64BD08DA-9DB8-4D16-A125-784CE9975895}" dt="2025-08-29T11:50:27.447" v="1523" actId="2696"/>
        <pc:sldMkLst>
          <pc:docMk/>
          <pc:sldMk cId="1283787527" sldId="1943"/>
        </pc:sldMkLst>
      </pc:sldChg>
      <pc:sldChg chg="del">
        <pc:chgData name="Marzena Tkocz" userId="83e3c1f299d4494d" providerId="LiveId" clId="{64BD08DA-9DB8-4D16-A125-784CE9975895}" dt="2025-08-29T11:46:43.483" v="1479" actId="2696"/>
        <pc:sldMkLst>
          <pc:docMk/>
          <pc:sldMk cId="1691523253" sldId="1979"/>
        </pc:sldMkLst>
      </pc:sldChg>
      <pc:sldChg chg="addSp modSp mod">
        <pc:chgData name="Marzena Tkocz" userId="83e3c1f299d4494d" providerId="LiveId" clId="{64BD08DA-9DB8-4D16-A125-784CE9975895}" dt="2025-08-29T12:16:06.830" v="1977" actId="27636"/>
        <pc:sldMkLst>
          <pc:docMk/>
          <pc:sldMk cId="3183529767" sldId="2158"/>
        </pc:sldMkLst>
        <pc:spChg chg="mod">
          <ac:chgData name="Marzena Tkocz" userId="83e3c1f299d4494d" providerId="LiveId" clId="{64BD08DA-9DB8-4D16-A125-784CE9975895}" dt="2025-08-29T12:16:06.830" v="1977" actId="27636"/>
          <ac:spMkLst>
            <pc:docMk/>
            <pc:sldMk cId="3183529767" sldId="2158"/>
            <ac:spMk id="2" creationId="{E050DDA3-68FB-3D27-8CE6-EE4BB842EA62}"/>
          </ac:spMkLst>
        </pc:spChg>
        <pc:spChg chg="add mod">
          <ac:chgData name="Marzena Tkocz" userId="83e3c1f299d4494d" providerId="LiveId" clId="{64BD08DA-9DB8-4D16-A125-784CE9975895}" dt="2025-08-29T11:09:51.504" v="731" actId="1076"/>
          <ac:spMkLst>
            <pc:docMk/>
            <pc:sldMk cId="3183529767" sldId="2158"/>
            <ac:spMk id="3" creationId="{A169C019-A1AD-493B-312C-9B9F2BFA1233}"/>
          </ac:spMkLst>
        </pc:spChg>
        <pc:spChg chg="mod">
          <ac:chgData name="Marzena Tkocz" userId="83e3c1f299d4494d" providerId="LiveId" clId="{64BD08DA-9DB8-4D16-A125-784CE9975895}" dt="2025-08-29T11:09:13.214" v="719" actId="20577"/>
          <ac:spMkLst>
            <pc:docMk/>
            <pc:sldMk cId="3183529767" sldId="2158"/>
            <ac:spMk id="10" creationId="{38EFBC7A-B813-A16E-359B-3B6170C957BC}"/>
          </ac:spMkLst>
        </pc:spChg>
        <pc:spChg chg="mod">
          <ac:chgData name="Marzena Tkocz" userId="83e3c1f299d4494d" providerId="LiveId" clId="{64BD08DA-9DB8-4D16-A125-784CE9975895}" dt="2025-08-29T11:09:47.531" v="730" actId="14100"/>
          <ac:spMkLst>
            <pc:docMk/>
            <pc:sldMk cId="3183529767" sldId="2158"/>
            <ac:spMk id="12" creationId="{68D8E503-EA11-9B9D-8C14-62261AF2E5EB}"/>
          </ac:spMkLst>
        </pc:spChg>
      </pc:sldChg>
      <pc:sldChg chg="modSp del">
        <pc:chgData name="Marzena Tkocz" userId="83e3c1f299d4494d" providerId="LiveId" clId="{64BD08DA-9DB8-4D16-A125-784CE9975895}" dt="2025-08-29T11:08:42.346" v="711" actId="2696"/>
        <pc:sldMkLst>
          <pc:docMk/>
          <pc:sldMk cId="1969673902" sldId="2159"/>
        </pc:sldMkLst>
      </pc:sldChg>
      <pc:sldChg chg="del">
        <pc:chgData name="Marzena Tkocz" userId="83e3c1f299d4494d" providerId="LiveId" clId="{64BD08DA-9DB8-4D16-A125-784CE9975895}" dt="2025-08-29T11:08:40.247" v="710" actId="2696"/>
        <pc:sldMkLst>
          <pc:docMk/>
          <pc:sldMk cId="2187068434" sldId="2160"/>
        </pc:sldMkLst>
      </pc:sldChg>
      <pc:sldChg chg="addSp delSp modSp mod">
        <pc:chgData name="Marzena Tkocz" userId="83e3c1f299d4494d" providerId="LiveId" clId="{64BD08DA-9DB8-4D16-A125-784CE9975895}" dt="2025-09-02T17:22:58.277" v="2674" actId="1076"/>
        <pc:sldMkLst>
          <pc:docMk/>
          <pc:sldMk cId="324670800" sldId="2161"/>
        </pc:sldMkLst>
        <pc:spChg chg="mod">
          <ac:chgData name="Marzena Tkocz" userId="83e3c1f299d4494d" providerId="LiveId" clId="{64BD08DA-9DB8-4D16-A125-784CE9975895}" dt="2025-09-02T17:22:53.891" v="2673" actId="207"/>
          <ac:spMkLst>
            <pc:docMk/>
            <pc:sldMk cId="324670800" sldId="2161"/>
            <ac:spMk id="2" creationId="{3F8F6E02-4E7D-F2B7-A07C-EC04A4A6C0F2}"/>
          </ac:spMkLst>
        </pc:spChg>
        <pc:spChg chg="add mod">
          <ac:chgData name="Marzena Tkocz" userId="83e3c1f299d4494d" providerId="LiveId" clId="{64BD08DA-9DB8-4D16-A125-784CE9975895}" dt="2025-09-02T17:22:58.277" v="2674" actId="1076"/>
          <ac:spMkLst>
            <pc:docMk/>
            <pc:sldMk cId="324670800" sldId="2161"/>
            <ac:spMk id="3" creationId="{E62E4825-9BD8-5B5E-C5E1-45CE7E013002}"/>
          </ac:spMkLst>
        </pc:spChg>
        <pc:spChg chg="mod">
          <ac:chgData name="Marzena Tkocz" userId="83e3c1f299d4494d" providerId="LiveId" clId="{64BD08DA-9DB8-4D16-A125-784CE9975895}" dt="2025-08-29T11:07:22.802" v="701" actId="14100"/>
          <ac:spMkLst>
            <pc:docMk/>
            <pc:sldMk cId="324670800" sldId="2161"/>
            <ac:spMk id="12" creationId="{0D09A271-C4A3-6862-FA78-289CB05374E0}"/>
          </ac:spMkLst>
        </pc:spChg>
      </pc:sldChg>
      <pc:sldChg chg="del">
        <pc:chgData name="Marzena Tkocz" userId="83e3c1f299d4494d" providerId="LiveId" clId="{64BD08DA-9DB8-4D16-A125-784CE9975895}" dt="2025-08-29T11:35:55.683" v="1213" actId="2696"/>
        <pc:sldMkLst>
          <pc:docMk/>
          <pc:sldMk cId="2581688475" sldId="2184"/>
        </pc:sldMkLst>
      </pc:sldChg>
      <pc:sldChg chg="del">
        <pc:chgData name="Marzena Tkocz" userId="83e3c1f299d4494d" providerId="LiveId" clId="{64BD08DA-9DB8-4D16-A125-784CE9975895}" dt="2025-08-29T11:35:47.270" v="1210" actId="2696"/>
        <pc:sldMkLst>
          <pc:docMk/>
          <pc:sldMk cId="3666413920" sldId="2210"/>
        </pc:sldMkLst>
      </pc:sldChg>
      <pc:sldChg chg="modSp mod">
        <pc:chgData name="Marzena Tkocz" userId="83e3c1f299d4494d" providerId="LiveId" clId="{64BD08DA-9DB8-4D16-A125-784CE9975895}" dt="2025-08-29T12:11:12.558" v="1908" actId="20577"/>
        <pc:sldMkLst>
          <pc:docMk/>
          <pc:sldMk cId="1561355043" sldId="2233"/>
        </pc:sldMkLst>
        <pc:spChg chg="mod">
          <ac:chgData name="Marzena Tkocz" userId="83e3c1f299d4494d" providerId="LiveId" clId="{64BD08DA-9DB8-4D16-A125-784CE9975895}" dt="2025-08-29T12:11:12.558" v="1908" actId="20577"/>
          <ac:spMkLst>
            <pc:docMk/>
            <pc:sldMk cId="1561355043" sldId="2233"/>
            <ac:spMk id="3" creationId="{342D985E-CAE3-4512-53B8-76AB8C8A49DD}"/>
          </ac:spMkLst>
        </pc:spChg>
      </pc:sldChg>
      <pc:sldChg chg="del">
        <pc:chgData name="Marzena Tkocz" userId="83e3c1f299d4494d" providerId="LiveId" clId="{64BD08DA-9DB8-4D16-A125-784CE9975895}" dt="2025-08-29T10:31:48.195" v="78" actId="2696"/>
        <pc:sldMkLst>
          <pc:docMk/>
          <pc:sldMk cId="3349495991" sldId="2234"/>
        </pc:sldMkLst>
      </pc:sldChg>
      <pc:sldChg chg="del">
        <pc:chgData name="Marzena Tkocz" userId="83e3c1f299d4494d" providerId="LiveId" clId="{64BD08DA-9DB8-4D16-A125-784CE9975895}" dt="2025-08-29T10:25:05.104" v="36" actId="2696"/>
        <pc:sldMkLst>
          <pc:docMk/>
          <pc:sldMk cId="1914964580" sldId="2261"/>
        </pc:sldMkLst>
      </pc:sldChg>
      <pc:sldChg chg="del">
        <pc:chgData name="Marzena Tkocz" userId="83e3c1f299d4494d" providerId="LiveId" clId="{64BD08DA-9DB8-4D16-A125-784CE9975895}" dt="2025-08-29T10:25:44.315" v="37" actId="2696"/>
        <pc:sldMkLst>
          <pc:docMk/>
          <pc:sldMk cId="1748622912" sldId="2266"/>
        </pc:sldMkLst>
      </pc:sldChg>
      <pc:sldChg chg="modSp mod">
        <pc:chgData name="Marzena Tkocz" userId="83e3c1f299d4494d" providerId="LiveId" clId="{64BD08DA-9DB8-4D16-A125-784CE9975895}" dt="2025-09-02T16:35:59.860" v="2217" actId="20577"/>
        <pc:sldMkLst>
          <pc:docMk/>
          <pc:sldMk cId="947366018" sldId="2267"/>
        </pc:sldMkLst>
        <pc:spChg chg="mod">
          <ac:chgData name="Marzena Tkocz" userId="83e3c1f299d4494d" providerId="LiveId" clId="{64BD08DA-9DB8-4D16-A125-784CE9975895}" dt="2025-09-02T16:35:59.860" v="2217" actId="20577"/>
          <ac:spMkLst>
            <pc:docMk/>
            <pc:sldMk cId="947366018" sldId="2267"/>
            <ac:spMk id="2" creationId="{C8F226DE-4ABF-8140-5EFD-EEB654F418FC}"/>
          </ac:spMkLst>
        </pc:spChg>
      </pc:sldChg>
      <pc:sldChg chg="addSp modSp add del mod">
        <pc:chgData name="Marzena Tkocz" userId="83e3c1f299d4494d" providerId="LiveId" clId="{64BD08DA-9DB8-4D16-A125-784CE9975895}" dt="2025-09-02T17:45:02.029" v="2877" actId="14100"/>
        <pc:sldMkLst>
          <pc:docMk/>
          <pc:sldMk cId="3519041546" sldId="2268"/>
        </pc:sldMkLst>
        <pc:spChg chg="add mod">
          <ac:chgData name="Marzena Tkocz" userId="83e3c1f299d4494d" providerId="LiveId" clId="{64BD08DA-9DB8-4D16-A125-784CE9975895}" dt="2025-09-02T16:36:43.145" v="2224" actId="207"/>
          <ac:spMkLst>
            <pc:docMk/>
            <pc:sldMk cId="3519041546" sldId="2268"/>
            <ac:spMk id="3" creationId="{D37E2E8D-BAC9-ACEC-DAED-0F7A581154D9}"/>
          </ac:spMkLst>
        </pc:spChg>
        <pc:spChg chg="add mod">
          <ac:chgData name="Marzena Tkocz" userId="83e3c1f299d4494d" providerId="LiveId" clId="{64BD08DA-9DB8-4D16-A125-784CE9975895}" dt="2025-09-02T16:37:13.139" v="2230" actId="207"/>
          <ac:spMkLst>
            <pc:docMk/>
            <pc:sldMk cId="3519041546" sldId="2268"/>
            <ac:spMk id="6" creationId="{DB058DDE-61AF-E5EA-23D7-2A644081794F}"/>
          </ac:spMkLst>
        </pc:spChg>
        <pc:spChg chg="add mod">
          <ac:chgData name="Marzena Tkocz" userId="83e3c1f299d4494d" providerId="LiveId" clId="{64BD08DA-9DB8-4D16-A125-784CE9975895}" dt="2025-09-02T16:37:45.551" v="2237" actId="207"/>
          <ac:spMkLst>
            <pc:docMk/>
            <pc:sldMk cId="3519041546" sldId="2268"/>
            <ac:spMk id="7" creationId="{8F32F054-298A-0990-9A5D-29726B2D63E5}"/>
          </ac:spMkLst>
        </pc:spChg>
        <pc:spChg chg="mod">
          <ac:chgData name="Marzena Tkocz" userId="83e3c1f299d4494d" providerId="LiveId" clId="{64BD08DA-9DB8-4D16-A125-784CE9975895}" dt="2025-09-02T17:45:02.029" v="2877" actId="14100"/>
          <ac:spMkLst>
            <pc:docMk/>
            <pc:sldMk cId="3519041546" sldId="2268"/>
            <ac:spMk id="8" creationId="{56883AF5-4C45-8727-AC95-382A06A7F2A8}"/>
          </ac:spMkLst>
        </pc:spChg>
        <pc:spChg chg="mod">
          <ac:chgData name="Marzena Tkocz" userId="83e3c1f299d4494d" providerId="LiveId" clId="{64BD08DA-9DB8-4D16-A125-784CE9975895}" dt="2025-09-02T16:38:30.108" v="2251" actId="255"/>
          <ac:spMkLst>
            <pc:docMk/>
            <pc:sldMk cId="3519041546" sldId="2268"/>
            <ac:spMk id="9" creationId="{5F58F6A2-5CCD-4B8D-8F56-19C536E0457E}"/>
          </ac:spMkLst>
        </pc:spChg>
        <pc:spChg chg="mod">
          <ac:chgData name="Marzena Tkocz" userId="83e3c1f299d4494d" providerId="LiveId" clId="{64BD08DA-9DB8-4D16-A125-784CE9975895}" dt="2025-09-02T16:38:25.494" v="2250" actId="255"/>
          <ac:spMkLst>
            <pc:docMk/>
            <pc:sldMk cId="3519041546" sldId="2268"/>
            <ac:spMk id="11" creationId="{830DE876-8150-8840-2D53-DF47944040DF}"/>
          </ac:spMkLst>
        </pc:spChg>
        <pc:spChg chg="mod">
          <ac:chgData name="Marzena Tkocz" userId="83e3c1f299d4494d" providerId="LiveId" clId="{64BD08DA-9DB8-4D16-A125-784CE9975895}" dt="2025-09-02T16:38:36.079" v="2252" actId="255"/>
          <ac:spMkLst>
            <pc:docMk/>
            <pc:sldMk cId="3519041546" sldId="2268"/>
            <ac:spMk id="12" creationId="{085581AF-4704-7F2F-559C-6409611D3462}"/>
          </ac:spMkLst>
        </pc:spChg>
      </pc:sldChg>
      <pc:sldChg chg="addSp modSp mod">
        <pc:chgData name="Marzena Tkocz" userId="83e3c1f299d4494d" providerId="LiveId" clId="{64BD08DA-9DB8-4D16-A125-784CE9975895}" dt="2025-09-02T16:35:49.129" v="2216" actId="20577"/>
        <pc:sldMkLst>
          <pc:docMk/>
          <pc:sldMk cId="2509801105" sldId="2269"/>
        </pc:sldMkLst>
        <pc:spChg chg="mod">
          <ac:chgData name="Marzena Tkocz" userId="83e3c1f299d4494d" providerId="LiveId" clId="{64BD08DA-9DB8-4D16-A125-784CE9975895}" dt="2025-09-02T16:34:55.416" v="2200" actId="21"/>
          <ac:spMkLst>
            <pc:docMk/>
            <pc:sldMk cId="2509801105" sldId="2269"/>
            <ac:spMk id="3" creationId="{B42F3237-FA07-AC72-5A48-2BC4EEE079A9}"/>
          </ac:spMkLst>
        </pc:spChg>
        <pc:spChg chg="add mod">
          <ac:chgData name="Marzena Tkocz" userId="83e3c1f299d4494d" providerId="LiveId" clId="{64BD08DA-9DB8-4D16-A125-784CE9975895}" dt="2025-09-02T16:35:49.129" v="2216" actId="20577"/>
          <ac:spMkLst>
            <pc:docMk/>
            <pc:sldMk cId="2509801105" sldId="2269"/>
            <ac:spMk id="5" creationId="{18EDF016-05DE-13F6-562A-C92080A23E4B}"/>
          </ac:spMkLst>
        </pc:spChg>
      </pc:sldChg>
      <pc:sldChg chg="modSp del mod">
        <pc:chgData name="Marzena Tkocz" userId="83e3c1f299d4494d" providerId="LiveId" clId="{64BD08DA-9DB8-4D16-A125-784CE9975895}" dt="2025-08-29T10:27:24.217" v="43" actId="2696"/>
        <pc:sldMkLst>
          <pc:docMk/>
          <pc:sldMk cId="2984458588" sldId="2279"/>
        </pc:sldMkLst>
      </pc:sldChg>
      <pc:sldChg chg="del">
        <pc:chgData name="Marzena Tkocz" userId="83e3c1f299d4494d" providerId="LiveId" clId="{64BD08DA-9DB8-4D16-A125-784CE9975895}" dt="2025-08-29T11:44:06.478" v="1385" actId="2696"/>
        <pc:sldMkLst>
          <pc:docMk/>
          <pc:sldMk cId="1430882179" sldId="2290"/>
        </pc:sldMkLst>
      </pc:sldChg>
      <pc:sldChg chg="del">
        <pc:chgData name="Marzena Tkocz" userId="83e3c1f299d4494d" providerId="LiveId" clId="{64BD08DA-9DB8-4D16-A125-784CE9975895}" dt="2025-08-29T11:50:35.055" v="1526" actId="2696"/>
        <pc:sldMkLst>
          <pc:docMk/>
          <pc:sldMk cId="3172936965" sldId="2292"/>
        </pc:sldMkLst>
      </pc:sldChg>
      <pc:sldChg chg="modSp del mod">
        <pc:chgData name="Marzena Tkocz" userId="83e3c1f299d4494d" providerId="LiveId" clId="{64BD08DA-9DB8-4D16-A125-784CE9975895}" dt="2025-08-29T11:57:40.243" v="1654" actId="2696"/>
        <pc:sldMkLst>
          <pc:docMk/>
          <pc:sldMk cId="3977045375" sldId="2301"/>
        </pc:sldMkLst>
      </pc:sldChg>
      <pc:sldChg chg="del">
        <pc:chgData name="Marzena Tkocz" userId="83e3c1f299d4494d" providerId="LiveId" clId="{64BD08DA-9DB8-4D16-A125-784CE9975895}" dt="2025-08-29T10:37:45.544" v="116" actId="2696"/>
        <pc:sldMkLst>
          <pc:docMk/>
          <pc:sldMk cId="2418093366" sldId="2305"/>
        </pc:sldMkLst>
      </pc:sldChg>
      <pc:sldChg chg="addSp modSp mod">
        <pc:chgData name="Marzena Tkocz" userId="83e3c1f299d4494d" providerId="LiveId" clId="{64BD08DA-9DB8-4D16-A125-784CE9975895}" dt="2025-09-02T17:14:12.195" v="2620" actId="14100"/>
        <pc:sldMkLst>
          <pc:docMk/>
          <pc:sldMk cId="829480153" sldId="2307"/>
        </pc:sldMkLst>
        <pc:spChg chg="mod">
          <ac:chgData name="Marzena Tkocz" userId="83e3c1f299d4494d" providerId="LiveId" clId="{64BD08DA-9DB8-4D16-A125-784CE9975895}" dt="2025-09-02T17:13:53.426" v="2615" actId="14100"/>
          <ac:spMkLst>
            <pc:docMk/>
            <pc:sldMk cId="829480153" sldId="2307"/>
            <ac:spMk id="5" creationId="{48AE845C-DF6A-B2BE-FB5C-97337DDFB3AB}"/>
          </ac:spMkLst>
        </pc:spChg>
        <pc:spChg chg="mod">
          <ac:chgData name="Marzena Tkocz" userId="83e3c1f299d4494d" providerId="LiveId" clId="{64BD08DA-9DB8-4D16-A125-784CE9975895}" dt="2025-09-02T17:13:43.261" v="2610" actId="14100"/>
          <ac:spMkLst>
            <pc:docMk/>
            <pc:sldMk cId="829480153" sldId="2307"/>
            <ac:spMk id="6" creationId="{64C94B03-F96B-80DA-3022-EB90E78E9862}"/>
          </ac:spMkLst>
        </pc:spChg>
        <pc:spChg chg="mod">
          <ac:chgData name="Marzena Tkocz" userId="83e3c1f299d4494d" providerId="LiveId" clId="{64BD08DA-9DB8-4D16-A125-784CE9975895}" dt="2025-09-02T17:14:03.165" v="2618" actId="14100"/>
          <ac:spMkLst>
            <pc:docMk/>
            <pc:sldMk cId="829480153" sldId="2307"/>
            <ac:spMk id="7" creationId="{E8F8C13C-4A4D-0816-56DE-55FD606DB3B2}"/>
          </ac:spMkLst>
        </pc:spChg>
        <pc:spChg chg="mod">
          <ac:chgData name="Marzena Tkocz" userId="83e3c1f299d4494d" providerId="LiveId" clId="{64BD08DA-9DB8-4D16-A125-784CE9975895}" dt="2025-09-02T17:13:45.966" v="2611" actId="14100"/>
          <ac:spMkLst>
            <pc:docMk/>
            <pc:sldMk cId="829480153" sldId="2307"/>
            <ac:spMk id="8" creationId="{3A3E68F0-C0ED-F8DB-111F-74195F546541}"/>
          </ac:spMkLst>
        </pc:spChg>
        <pc:spChg chg="mod">
          <ac:chgData name="Marzena Tkocz" userId="83e3c1f299d4494d" providerId="LiveId" clId="{64BD08DA-9DB8-4D16-A125-784CE9975895}" dt="2025-09-02T17:13:56.744" v="2616" actId="14100"/>
          <ac:spMkLst>
            <pc:docMk/>
            <pc:sldMk cId="829480153" sldId="2307"/>
            <ac:spMk id="9" creationId="{4A8E5936-7F39-9A68-A8FD-5F6D7C67D5E7}"/>
          </ac:spMkLst>
        </pc:spChg>
        <pc:spChg chg="add mod">
          <ac:chgData name="Marzena Tkocz" userId="83e3c1f299d4494d" providerId="LiveId" clId="{64BD08DA-9DB8-4D16-A125-784CE9975895}" dt="2025-09-02T17:14:12.195" v="2620" actId="14100"/>
          <ac:spMkLst>
            <pc:docMk/>
            <pc:sldMk cId="829480153" sldId="2307"/>
            <ac:spMk id="11" creationId="{98EEDE3F-B989-E9C0-5062-3115AA9ACD6A}"/>
          </ac:spMkLst>
        </pc:spChg>
        <pc:picChg chg="mod">
          <ac:chgData name="Marzena Tkocz" userId="83e3c1f299d4494d" providerId="LiveId" clId="{64BD08DA-9DB8-4D16-A125-784CE9975895}" dt="2025-09-02T17:13:48.055" v="2612" actId="1076"/>
          <ac:picMkLst>
            <pc:docMk/>
            <pc:sldMk cId="829480153" sldId="2307"/>
            <ac:picMk id="10" creationId="{2BCEA0D5-FA35-1B05-75EE-05B99F2B4B3F}"/>
          </ac:picMkLst>
        </pc:picChg>
      </pc:sldChg>
      <pc:sldChg chg="del">
        <pc:chgData name="Marzena Tkocz" userId="83e3c1f299d4494d" providerId="LiveId" clId="{64BD08DA-9DB8-4D16-A125-784CE9975895}" dt="2025-08-29T10:37:47.761" v="117" actId="2696"/>
        <pc:sldMkLst>
          <pc:docMk/>
          <pc:sldMk cId="2038566716" sldId="2310"/>
        </pc:sldMkLst>
      </pc:sldChg>
      <pc:sldChg chg="modSp mod">
        <pc:chgData name="Marzena Tkocz" userId="83e3c1f299d4494d" providerId="LiveId" clId="{64BD08DA-9DB8-4D16-A125-784CE9975895}" dt="2025-09-02T16:59:25.835" v="2433" actId="255"/>
        <pc:sldMkLst>
          <pc:docMk/>
          <pc:sldMk cId="1994440784" sldId="2312"/>
        </pc:sldMkLst>
        <pc:spChg chg="mod">
          <ac:chgData name="Marzena Tkocz" userId="83e3c1f299d4494d" providerId="LiveId" clId="{64BD08DA-9DB8-4D16-A125-784CE9975895}" dt="2025-09-02T16:59:12.008" v="2430" actId="255"/>
          <ac:spMkLst>
            <pc:docMk/>
            <pc:sldMk cId="1994440784" sldId="2312"/>
            <ac:spMk id="5" creationId="{4DA77195-74C6-86F3-9B89-EE982B67D9B4}"/>
          </ac:spMkLst>
        </pc:spChg>
        <pc:spChg chg="mod">
          <ac:chgData name="Marzena Tkocz" userId="83e3c1f299d4494d" providerId="LiveId" clId="{64BD08DA-9DB8-4D16-A125-784CE9975895}" dt="2025-09-02T16:59:16.959" v="2431" actId="255"/>
          <ac:spMkLst>
            <pc:docMk/>
            <pc:sldMk cId="1994440784" sldId="2312"/>
            <ac:spMk id="6" creationId="{694BE001-8675-C4CD-B185-5D800BCA754E}"/>
          </ac:spMkLst>
        </pc:spChg>
        <pc:spChg chg="mod">
          <ac:chgData name="Marzena Tkocz" userId="83e3c1f299d4494d" providerId="LiveId" clId="{64BD08DA-9DB8-4D16-A125-784CE9975895}" dt="2025-09-02T16:59:21.327" v="2432" actId="255"/>
          <ac:spMkLst>
            <pc:docMk/>
            <pc:sldMk cId="1994440784" sldId="2312"/>
            <ac:spMk id="7" creationId="{4DEBEBEE-6E63-4348-B572-D97FB54F9BEF}"/>
          </ac:spMkLst>
        </pc:spChg>
        <pc:spChg chg="mod">
          <ac:chgData name="Marzena Tkocz" userId="83e3c1f299d4494d" providerId="LiveId" clId="{64BD08DA-9DB8-4D16-A125-784CE9975895}" dt="2025-09-02T16:59:25.835" v="2433" actId="255"/>
          <ac:spMkLst>
            <pc:docMk/>
            <pc:sldMk cId="1994440784" sldId="2312"/>
            <ac:spMk id="8" creationId="{F9D1398A-4D62-A7B3-7127-C90C4A259824}"/>
          </ac:spMkLst>
        </pc:spChg>
        <pc:spChg chg="mod">
          <ac:chgData name="Marzena Tkocz" userId="83e3c1f299d4494d" providerId="LiveId" clId="{64BD08DA-9DB8-4D16-A125-784CE9975895}" dt="2025-09-02T16:58:42.491" v="2424" actId="12"/>
          <ac:spMkLst>
            <pc:docMk/>
            <pc:sldMk cId="1994440784" sldId="2312"/>
            <ac:spMk id="13" creationId="{22EFD200-C42E-4E55-AB32-146BFB68F511}"/>
          </ac:spMkLst>
        </pc:spChg>
        <pc:spChg chg="mod">
          <ac:chgData name="Marzena Tkocz" userId="83e3c1f299d4494d" providerId="LiveId" clId="{64BD08DA-9DB8-4D16-A125-784CE9975895}" dt="2025-09-02T16:58:47.535" v="2425" actId="12"/>
          <ac:spMkLst>
            <pc:docMk/>
            <pc:sldMk cId="1994440784" sldId="2312"/>
            <ac:spMk id="14" creationId="{FB6C8BC9-CFCB-3C0E-0139-B699322BAD44}"/>
          </ac:spMkLst>
        </pc:spChg>
        <pc:spChg chg="mod">
          <ac:chgData name="Marzena Tkocz" userId="83e3c1f299d4494d" providerId="LiveId" clId="{64BD08DA-9DB8-4D16-A125-784CE9975895}" dt="2025-09-02T16:58:51.836" v="2426" actId="12"/>
          <ac:spMkLst>
            <pc:docMk/>
            <pc:sldMk cId="1994440784" sldId="2312"/>
            <ac:spMk id="17" creationId="{1E617EBF-AE9F-8B71-EC2A-45F77FA69353}"/>
          </ac:spMkLst>
        </pc:spChg>
        <pc:spChg chg="mod">
          <ac:chgData name="Marzena Tkocz" userId="83e3c1f299d4494d" providerId="LiveId" clId="{64BD08DA-9DB8-4D16-A125-784CE9975895}" dt="2025-09-02T16:59:00.942" v="2429" actId="20577"/>
          <ac:spMkLst>
            <pc:docMk/>
            <pc:sldMk cId="1994440784" sldId="2312"/>
            <ac:spMk id="18" creationId="{54E38D63-6780-1319-57AD-0943A84AA586}"/>
          </ac:spMkLst>
        </pc:spChg>
      </pc:sldChg>
      <pc:sldChg chg="modSp mod">
        <pc:chgData name="Marzena Tkocz" userId="83e3c1f299d4494d" providerId="LiveId" clId="{64BD08DA-9DB8-4D16-A125-784CE9975895}" dt="2025-09-02T17:44:29.512" v="2874" actId="207"/>
        <pc:sldMkLst>
          <pc:docMk/>
          <pc:sldMk cId="3402866927" sldId="2314"/>
        </pc:sldMkLst>
        <pc:spChg chg="mod">
          <ac:chgData name="Marzena Tkocz" userId="83e3c1f299d4494d" providerId="LiveId" clId="{64BD08DA-9DB8-4D16-A125-784CE9975895}" dt="2025-08-29T10:33:27.735" v="91" actId="20577"/>
          <ac:spMkLst>
            <pc:docMk/>
            <pc:sldMk cId="3402866927" sldId="2314"/>
            <ac:spMk id="2" creationId="{C061B48B-4F1B-5DCD-A85F-9FBDEBF6C9CD}"/>
          </ac:spMkLst>
        </pc:spChg>
        <pc:spChg chg="mod">
          <ac:chgData name="Marzena Tkocz" userId="83e3c1f299d4494d" providerId="LiveId" clId="{64BD08DA-9DB8-4D16-A125-784CE9975895}" dt="2025-09-02T17:44:14.767" v="2873" actId="207"/>
          <ac:spMkLst>
            <pc:docMk/>
            <pc:sldMk cId="3402866927" sldId="2314"/>
            <ac:spMk id="5" creationId="{C362BFE9-6CCA-F85E-1CC9-FFD94229CF8A}"/>
          </ac:spMkLst>
        </pc:spChg>
        <pc:spChg chg="mod">
          <ac:chgData name="Marzena Tkocz" userId="83e3c1f299d4494d" providerId="LiveId" clId="{64BD08DA-9DB8-4D16-A125-784CE9975895}" dt="2025-09-02T17:02:15.812" v="2451" actId="255"/>
          <ac:spMkLst>
            <pc:docMk/>
            <pc:sldMk cId="3402866927" sldId="2314"/>
            <ac:spMk id="6" creationId="{3ACBFA9B-D1D5-B5EB-9977-499A7B02B210}"/>
          </ac:spMkLst>
        </pc:spChg>
        <pc:spChg chg="mod">
          <ac:chgData name="Marzena Tkocz" userId="83e3c1f299d4494d" providerId="LiveId" clId="{64BD08DA-9DB8-4D16-A125-784CE9975895}" dt="2025-09-02T17:44:29.512" v="2874" actId="207"/>
          <ac:spMkLst>
            <pc:docMk/>
            <pc:sldMk cId="3402866927" sldId="2314"/>
            <ac:spMk id="7" creationId="{ADFB7BE3-EDF4-A511-F080-C4810D6A7F06}"/>
          </ac:spMkLst>
        </pc:spChg>
        <pc:spChg chg="mod">
          <ac:chgData name="Marzena Tkocz" userId="83e3c1f299d4494d" providerId="LiveId" clId="{64BD08DA-9DB8-4D16-A125-784CE9975895}" dt="2025-09-02T17:01:52.380" v="2449" actId="255"/>
          <ac:spMkLst>
            <pc:docMk/>
            <pc:sldMk cId="3402866927" sldId="2314"/>
            <ac:spMk id="13" creationId="{4D71BFBC-1ACF-8D31-F2E0-F23501F93727}"/>
          </ac:spMkLst>
        </pc:spChg>
        <pc:spChg chg="mod">
          <ac:chgData name="Marzena Tkocz" userId="83e3c1f299d4494d" providerId="LiveId" clId="{64BD08DA-9DB8-4D16-A125-784CE9975895}" dt="2025-09-02T17:01:20.133" v="2446" actId="20577"/>
          <ac:spMkLst>
            <pc:docMk/>
            <pc:sldMk cId="3402866927" sldId="2314"/>
            <ac:spMk id="14" creationId="{57FEFBA6-BBCD-03A4-D326-5C34A1F82E15}"/>
          </ac:spMkLst>
        </pc:spChg>
        <pc:spChg chg="mod">
          <ac:chgData name="Marzena Tkocz" userId="83e3c1f299d4494d" providerId="LiveId" clId="{64BD08DA-9DB8-4D16-A125-784CE9975895}" dt="2025-09-02T17:01:42.739" v="2448" actId="20577"/>
          <ac:spMkLst>
            <pc:docMk/>
            <pc:sldMk cId="3402866927" sldId="2314"/>
            <ac:spMk id="17" creationId="{616B41E6-D105-9745-9967-0042257FFE4D}"/>
          </ac:spMkLst>
        </pc:spChg>
      </pc:sldChg>
      <pc:sldChg chg="del">
        <pc:chgData name="Marzena Tkocz" userId="83e3c1f299d4494d" providerId="LiveId" clId="{64BD08DA-9DB8-4D16-A125-784CE9975895}" dt="2025-08-29T10:33:40.350" v="92" actId="2696"/>
        <pc:sldMkLst>
          <pc:docMk/>
          <pc:sldMk cId="3635933373" sldId="2316"/>
        </pc:sldMkLst>
      </pc:sldChg>
      <pc:sldChg chg="addSp delSp modSp del mod delAnim">
        <pc:chgData name="Marzena Tkocz" userId="83e3c1f299d4494d" providerId="LiveId" clId="{64BD08DA-9DB8-4D16-A125-784CE9975895}" dt="2025-08-29T12:13:15.024" v="1917" actId="2696"/>
        <pc:sldMkLst>
          <pc:docMk/>
          <pc:sldMk cId="313114117" sldId="2319"/>
        </pc:sldMkLst>
      </pc:sldChg>
      <pc:sldChg chg="add">
        <pc:chgData name="Marzena Tkocz" userId="83e3c1f299d4494d" providerId="LiveId" clId="{64BD08DA-9DB8-4D16-A125-784CE9975895}" dt="2025-08-29T12:13:18.425" v="1918"/>
        <pc:sldMkLst>
          <pc:docMk/>
          <pc:sldMk cId="2958719868" sldId="2319"/>
        </pc:sldMkLst>
      </pc:sldChg>
      <pc:sldChg chg="del">
        <pc:chgData name="Marzena Tkocz" userId="83e3c1f299d4494d" providerId="LiveId" clId="{64BD08DA-9DB8-4D16-A125-784CE9975895}" dt="2025-08-29T11:27:19.982" v="959" actId="2696"/>
        <pc:sldMkLst>
          <pc:docMk/>
          <pc:sldMk cId="255861378" sldId="2320"/>
        </pc:sldMkLst>
      </pc:sldChg>
      <pc:sldChg chg="del">
        <pc:chgData name="Marzena Tkocz" userId="83e3c1f299d4494d" providerId="LiveId" clId="{64BD08DA-9DB8-4D16-A125-784CE9975895}" dt="2025-08-29T10:53:17.017" v="363" actId="2696"/>
        <pc:sldMkLst>
          <pc:docMk/>
          <pc:sldMk cId="2616349758" sldId="2321"/>
        </pc:sldMkLst>
      </pc:sldChg>
      <pc:sldChg chg="del">
        <pc:chgData name="Marzena Tkocz" userId="83e3c1f299d4494d" providerId="LiveId" clId="{64BD08DA-9DB8-4D16-A125-784CE9975895}" dt="2025-08-29T11:38:28.011" v="1287" actId="2696"/>
        <pc:sldMkLst>
          <pc:docMk/>
          <pc:sldMk cId="4003544026" sldId="2322"/>
        </pc:sldMkLst>
      </pc:sldChg>
      <pc:sldChg chg="addSp delSp modSp mod">
        <pc:chgData name="Marzena Tkocz" userId="83e3c1f299d4494d" providerId="LiveId" clId="{64BD08DA-9DB8-4D16-A125-784CE9975895}" dt="2025-08-29T11:46:36.163" v="1476" actId="20577"/>
        <pc:sldMkLst>
          <pc:docMk/>
          <pc:sldMk cId="2939458203" sldId="2323"/>
        </pc:sldMkLst>
        <pc:spChg chg="mod">
          <ac:chgData name="Marzena Tkocz" userId="83e3c1f299d4494d" providerId="LiveId" clId="{64BD08DA-9DB8-4D16-A125-784CE9975895}" dt="2025-08-29T11:46:36.163" v="1476" actId="20577"/>
          <ac:spMkLst>
            <pc:docMk/>
            <pc:sldMk cId="2939458203" sldId="2323"/>
            <ac:spMk id="2" creationId="{A288B6CB-9C6B-4564-A53D-BA123971030A}"/>
          </ac:spMkLst>
        </pc:spChg>
        <pc:spChg chg="mod">
          <ac:chgData name="Marzena Tkocz" userId="83e3c1f299d4494d" providerId="LiveId" clId="{64BD08DA-9DB8-4D16-A125-784CE9975895}" dt="2025-08-29T11:45:24.117" v="1448" actId="14100"/>
          <ac:spMkLst>
            <pc:docMk/>
            <pc:sldMk cId="2939458203" sldId="2323"/>
            <ac:spMk id="5" creationId="{59FA00E9-4A82-CFEF-938D-1016EE31721A}"/>
          </ac:spMkLst>
        </pc:spChg>
        <pc:spChg chg="mod">
          <ac:chgData name="Marzena Tkocz" userId="83e3c1f299d4494d" providerId="LiveId" clId="{64BD08DA-9DB8-4D16-A125-784CE9975895}" dt="2025-08-29T11:45:30.495" v="1451" actId="1076"/>
          <ac:spMkLst>
            <pc:docMk/>
            <pc:sldMk cId="2939458203" sldId="2323"/>
            <ac:spMk id="6" creationId="{9A6158C6-5068-CCED-7243-A8B06E410C55}"/>
          </ac:spMkLst>
        </pc:spChg>
        <pc:spChg chg="mod">
          <ac:chgData name="Marzena Tkocz" userId="83e3c1f299d4494d" providerId="LiveId" clId="{64BD08DA-9DB8-4D16-A125-784CE9975895}" dt="2025-08-29T11:45:32.476" v="1452" actId="1076"/>
          <ac:spMkLst>
            <pc:docMk/>
            <pc:sldMk cId="2939458203" sldId="2323"/>
            <ac:spMk id="7" creationId="{3112E6DA-AD85-7847-97F6-8CBCBCC41C68}"/>
          </ac:spMkLst>
        </pc:spChg>
        <pc:spChg chg="add mod">
          <ac:chgData name="Marzena Tkocz" userId="83e3c1f299d4494d" providerId="LiveId" clId="{64BD08DA-9DB8-4D16-A125-784CE9975895}" dt="2025-08-29T11:46:24.408" v="1474" actId="207"/>
          <ac:spMkLst>
            <pc:docMk/>
            <pc:sldMk cId="2939458203" sldId="2323"/>
            <ac:spMk id="8" creationId="{D138F044-3142-DC98-6DD8-8C3FBB3FE785}"/>
          </ac:spMkLst>
        </pc:spChg>
      </pc:sldChg>
      <pc:sldChg chg="addSp delSp modSp mod ord">
        <pc:chgData name="Marzena Tkocz" userId="83e3c1f299d4494d" providerId="LiveId" clId="{64BD08DA-9DB8-4D16-A125-784CE9975895}" dt="2025-09-02T17:30:23.484" v="2720"/>
        <pc:sldMkLst>
          <pc:docMk/>
          <pc:sldMk cId="3426783452" sldId="2331"/>
        </pc:sldMkLst>
        <pc:spChg chg="mod">
          <ac:chgData name="Marzena Tkocz" userId="83e3c1f299d4494d" providerId="LiveId" clId="{64BD08DA-9DB8-4D16-A125-784CE9975895}" dt="2025-08-29T11:53:58.313" v="1594" actId="14100"/>
          <ac:spMkLst>
            <pc:docMk/>
            <pc:sldMk cId="3426783452" sldId="2331"/>
            <ac:spMk id="3" creationId="{E7EDF44F-F855-09B0-EF1E-16004997717D}"/>
          </ac:spMkLst>
        </pc:spChg>
        <pc:spChg chg="mod">
          <ac:chgData name="Marzena Tkocz" userId="83e3c1f299d4494d" providerId="LiveId" clId="{64BD08DA-9DB8-4D16-A125-784CE9975895}" dt="2025-08-29T11:54:00.425" v="1595" actId="14100"/>
          <ac:spMkLst>
            <pc:docMk/>
            <pc:sldMk cId="3426783452" sldId="2331"/>
            <ac:spMk id="6" creationId="{084037EE-C389-72C0-380A-F7EE9E1218BE}"/>
          </ac:spMkLst>
        </pc:spChg>
        <pc:spChg chg="mod">
          <ac:chgData name="Marzena Tkocz" userId="83e3c1f299d4494d" providerId="LiveId" clId="{64BD08DA-9DB8-4D16-A125-784CE9975895}" dt="2025-08-29T11:54:08.706" v="1596" actId="255"/>
          <ac:spMkLst>
            <pc:docMk/>
            <pc:sldMk cId="3426783452" sldId="2331"/>
            <ac:spMk id="8" creationId="{3D8870C2-B3A3-7ECA-62DD-4046EAD26657}"/>
          </ac:spMkLst>
        </pc:spChg>
        <pc:spChg chg="mod">
          <ac:chgData name="Marzena Tkocz" userId="83e3c1f299d4494d" providerId="LiveId" clId="{64BD08DA-9DB8-4D16-A125-784CE9975895}" dt="2025-08-29T11:54:14.679" v="1597" actId="255"/>
          <ac:spMkLst>
            <pc:docMk/>
            <pc:sldMk cId="3426783452" sldId="2331"/>
            <ac:spMk id="9" creationId="{E1765DB1-6991-BF2F-E7A1-96DFD19B90BF}"/>
          </ac:spMkLst>
        </pc:spChg>
        <pc:spChg chg="mod">
          <ac:chgData name="Marzena Tkocz" userId="83e3c1f299d4494d" providerId="LiveId" clId="{64BD08DA-9DB8-4D16-A125-784CE9975895}" dt="2025-08-29T11:53:17.628" v="1585" actId="207"/>
          <ac:spMkLst>
            <pc:docMk/>
            <pc:sldMk cId="3426783452" sldId="2331"/>
            <ac:spMk id="10" creationId="{A04C55B3-53D5-3065-F060-56A9B535C6DF}"/>
          </ac:spMkLst>
        </pc:spChg>
        <pc:spChg chg="mod">
          <ac:chgData name="Marzena Tkocz" userId="83e3c1f299d4494d" providerId="LiveId" clId="{64BD08DA-9DB8-4D16-A125-784CE9975895}" dt="2025-08-29T11:53:21.976" v="1586" actId="207"/>
          <ac:spMkLst>
            <pc:docMk/>
            <pc:sldMk cId="3426783452" sldId="2331"/>
            <ac:spMk id="11" creationId="{96E5C489-0AAB-8D9A-3EFC-878F400F0D4B}"/>
          </ac:spMkLst>
        </pc:spChg>
        <pc:spChg chg="add mod">
          <ac:chgData name="Marzena Tkocz" userId="83e3c1f299d4494d" providerId="LiveId" clId="{64BD08DA-9DB8-4D16-A125-784CE9975895}" dt="2025-08-29T11:53:25.889" v="1587" actId="207"/>
          <ac:spMkLst>
            <pc:docMk/>
            <pc:sldMk cId="3426783452" sldId="2331"/>
            <ac:spMk id="13" creationId="{8C512EAD-F5ED-A9E9-D4CD-46CF093BD4AA}"/>
          </ac:spMkLst>
        </pc:spChg>
        <pc:spChg chg="add mod">
          <ac:chgData name="Marzena Tkocz" userId="83e3c1f299d4494d" providerId="LiveId" clId="{64BD08DA-9DB8-4D16-A125-784CE9975895}" dt="2025-08-29T11:53:43.604" v="1591" actId="207"/>
          <ac:spMkLst>
            <pc:docMk/>
            <pc:sldMk cId="3426783452" sldId="2331"/>
            <ac:spMk id="14" creationId="{CA140507-1B18-B642-CF95-03444C9633AC}"/>
          </ac:spMkLst>
        </pc:spChg>
        <pc:spChg chg="add mod">
          <ac:chgData name="Marzena Tkocz" userId="83e3c1f299d4494d" providerId="LiveId" clId="{64BD08DA-9DB8-4D16-A125-784CE9975895}" dt="2025-08-29T11:53:30.462" v="1588" actId="207"/>
          <ac:spMkLst>
            <pc:docMk/>
            <pc:sldMk cId="3426783452" sldId="2331"/>
            <ac:spMk id="15" creationId="{D687FCC4-FE2D-DC0C-2D34-801ADDB1CC3E}"/>
          </ac:spMkLst>
        </pc:spChg>
        <pc:spChg chg="add mod">
          <ac:chgData name="Marzena Tkocz" userId="83e3c1f299d4494d" providerId="LiveId" clId="{64BD08DA-9DB8-4D16-A125-784CE9975895}" dt="2025-08-29T11:53:54.489" v="1593" actId="14100"/>
          <ac:spMkLst>
            <pc:docMk/>
            <pc:sldMk cId="3426783452" sldId="2331"/>
            <ac:spMk id="16" creationId="{7EBAEE56-3B1A-F1E6-49EB-4419F1AAFF44}"/>
          </ac:spMkLst>
        </pc:spChg>
        <pc:graphicFrameChg chg="modGraphic">
          <ac:chgData name="Marzena Tkocz" userId="83e3c1f299d4494d" providerId="LiveId" clId="{64BD08DA-9DB8-4D16-A125-784CE9975895}" dt="2025-08-29T11:48:19.581" v="1495" actId="21"/>
          <ac:graphicFrameMkLst>
            <pc:docMk/>
            <pc:sldMk cId="3426783452" sldId="2331"/>
            <ac:graphicFrameMk id="5" creationId="{B27EE40E-51DC-D5BD-00BA-04CDE47F053F}"/>
          </ac:graphicFrameMkLst>
        </pc:graphicFrameChg>
        <pc:picChg chg="add mod">
          <ac:chgData name="Marzena Tkocz" userId="83e3c1f299d4494d" providerId="LiveId" clId="{64BD08DA-9DB8-4D16-A125-784CE9975895}" dt="2025-08-29T11:55:08.987" v="1599" actId="1076"/>
          <ac:picMkLst>
            <pc:docMk/>
            <pc:sldMk cId="3426783452" sldId="2331"/>
            <ac:picMk id="17" creationId="{E44BE809-9086-CE5A-BD59-ED2D36C7778B}"/>
          </ac:picMkLst>
        </pc:picChg>
      </pc:sldChg>
      <pc:sldChg chg="del">
        <pc:chgData name="Marzena Tkocz" userId="83e3c1f299d4494d" providerId="LiveId" clId="{64BD08DA-9DB8-4D16-A125-784CE9975895}" dt="2025-08-29T10:31:27.944" v="77" actId="2696"/>
        <pc:sldMkLst>
          <pc:docMk/>
          <pc:sldMk cId="4153164743" sldId="2340"/>
        </pc:sldMkLst>
      </pc:sldChg>
      <pc:sldChg chg="del">
        <pc:chgData name="Marzena Tkocz" userId="83e3c1f299d4494d" providerId="LiveId" clId="{64BD08DA-9DB8-4D16-A125-784CE9975895}" dt="2025-08-29T11:57:53.661" v="1656" actId="2696"/>
        <pc:sldMkLst>
          <pc:docMk/>
          <pc:sldMk cId="1961821794" sldId="2342"/>
        </pc:sldMkLst>
      </pc:sldChg>
      <pc:sldChg chg="modSp del mod">
        <pc:chgData name="Marzena Tkocz" userId="83e3c1f299d4494d" providerId="LiveId" clId="{64BD08DA-9DB8-4D16-A125-784CE9975895}" dt="2025-08-29T10:53:35.638" v="376" actId="2696"/>
        <pc:sldMkLst>
          <pc:docMk/>
          <pc:sldMk cId="60839599" sldId="2343"/>
        </pc:sldMkLst>
      </pc:sldChg>
      <pc:sldChg chg="del">
        <pc:chgData name="Marzena Tkocz" userId="83e3c1f299d4494d" providerId="LiveId" clId="{64BD08DA-9DB8-4D16-A125-784CE9975895}" dt="2025-08-29T11:39:46.954" v="1308" actId="2696"/>
        <pc:sldMkLst>
          <pc:docMk/>
          <pc:sldMk cId="1850314505" sldId="2344"/>
        </pc:sldMkLst>
      </pc:sldChg>
      <pc:sldChg chg="del">
        <pc:chgData name="Marzena Tkocz" userId="83e3c1f299d4494d" providerId="LiveId" clId="{64BD08DA-9DB8-4D16-A125-784CE9975895}" dt="2025-08-29T10:54:27.015" v="377" actId="2696"/>
        <pc:sldMkLst>
          <pc:docMk/>
          <pc:sldMk cId="2526877055" sldId="2345"/>
        </pc:sldMkLst>
      </pc:sldChg>
      <pc:sldChg chg="modSp add del mod">
        <pc:chgData name="Marzena Tkocz" userId="83e3c1f299d4494d" providerId="LiveId" clId="{64BD08DA-9DB8-4D16-A125-784CE9975895}" dt="2025-08-29T12:15:56.109" v="1973" actId="47"/>
        <pc:sldMkLst>
          <pc:docMk/>
          <pc:sldMk cId="2949312179" sldId="2346"/>
        </pc:sldMkLst>
      </pc:sldChg>
      <pc:sldChg chg="modSp mod">
        <pc:chgData name="Marzena Tkocz" userId="83e3c1f299d4494d" providerId="LiveId" clId="{64BD08DA-9DB8-4D16-A125-784CE9975895}" dt="2025-08-29T12:18:44.747" v="2066" actId="20577"/>
        <pc:sldMkLst>
          <pc:docMk/>
          <pc:sldMk cId="2978610042" sldId="2347"/>
        </pc:sldMkLst>
        <pc:spChg chg="mod">
          <ac:chgData name="Marzena Tkocz" userId="83e3c1f299d4494d" providerId="LiveId" clId="{64BD08DA-9DB8-4D16-A125-784CE9975895}" dt="2025-08-29T12:18:44.747" v="2066" actId="20577"/>
          <ac:spMkLst>
            <pc:docMk/>
            <pc:sldMk cId="2978610042" sldId="2347"/>
            <ac:spMk id="3" creationId="{3154A26F-7C20-F0CC-56B2-DA42A0A35658}"/>
          </ac:spMkLst>
        </pc:spChg>
      </pc:sldChg>
      <pc:sldChg chg="addSp delSp modSp del mod">
        <pc:chgData name="Marzena Tkocz" userId="83e3c1f299d4494d" providerId="LiveId" clId="{64BD08DA-9DB8-4D16-A125-784CE9975895}" dt="2025-08-29T11:46:39.012" v="1477" actId="2696"/>
        <pc:sldMkLst>
          <pc:docMk/>
          <pc:sldMk cId="1146243869" sldId="2348"/>
        </pc:sldMkLst>
      </pc:sldChg>
      <pc:sldChg chg="addSp modSp mod ord">
        <pc:chgData name="Marzena Tkocz" userId="83e3c1f299d4494d" providerId="LiveId" clId="{64BD08DA-9DB8-4D16-A125-784CE9975895}" dt="2025-09-02T17:28:04.477" v="2707"/>
        <pc:sldMkLst>
          <pc:docMk/>
          <pc:sldMk cId="2188128636" sldId="2360"/>
        </pc:sldMkLst>
        <pc:spChg chg="add mod">
          <ac:chgData name="Marzena Tkocz" userId="83e3c1f299d4494d" providerId="LiveId" clId="{64BD08DA-9DB8-4D16-A125-784CE9975895}" dt="2025-08-29T11:43:48.189" v="1382" actId="20577"/>
          <ac:spMkLst>
            <pc:docMk/>
            <pc:sldMk cId="2188128636" sldId="2360"/>
            <ac:spMk id="2" creationId="{9B7B601F-8F2F-9E0C-E06D-A2B290599BA4}"/>
          </ac:spMkLst>
        </pc:spChg>
        <pc:spChg chg="mod">
          <ac:chgData name="Marzena Tkocz" userId="83e3c1f299d4494d" providerId="LiveId" clId="{64BD08DA-9DB8-4D16-A125-784CE9975895}" dt="2025-08-29T11:42:37.782" v="1357" actId="207"/>
          <ac:spMkLst>
            <pc:docMk/>
            <pc:sldMk cId="2188128636" sldId="2360"/>
            <ac:spMk id="3" creationId="{45FD62DA-E0EA-717E-485E-69CBA5B63679}"/>
          </ac:spMkLst>
        </pc:spChg>
        <pc:spChg chg="add mod">
          <ac:chgData name="Marzena Tkocz" userId="83e3c1f299d4494d" providerId="LiveId" clId="{64BD08DA-9DB8-4D16-A125-784CE9975895}" dt="2025-08-29T11:42:54.165" v="1359" actId="208"/>
          <ac:spMkLst>
            <pc:docMk/>
            <pc:sldMk cId="2188128636" sldId="2360"/>
            <ac:spMk id="5" creationId="{C73E4CBF-1B16-6C42-0361-EDE36E498A80}"/>
          </ac:spMkLst>
        </pc:spChg>
      </pc:sldChg>
      <pc:sldChg chg="addSp delSp modSp del mod">
        <pc:chgData name="Marzena Tkocz" userId="83e3c1f299d4494d" providerId="LiveId" clId="{64BD08DA-9DB8-4D16-A125-784CE9975895}" dt="2025-08-29T11:41:02.518" v="1335" actId="2696"/>
        <pc:sldMkLst>
          <pc:docMk/>
          <pc:sldMk cId="2554982668" sldId="2362"/>
        </pc:sldMkLst>
      </pc:sldChg>
      <pc:sldChg chg="modSp mod">
        <pc:chgData name="Marzena Tkocz" userId="83e3c1f299d4494d" providerId="LiveId" clId="{64BD08DA-9DB8-4D16-A125-784CE9975895}" dt="2025-08-29T12:18:19.071" v="2046" actId="5793"/>
        <pc:sldMkLst>
          <pc:docMk/>
          <pc:sldMk cId="3801171393" sldId="2363"/>
        </pc:sldMkLst>
        <pc:spChg chg="mod">
          <ac:chgData name="Marzena Tkocz" userId="83e3c1f299d4494d" providerId="LiveId" clId="{64BD08DA-9DB8-4D16-A125-784CE9975895}" dt="2025-08-29T12:18:19.071" v="2046" actId="5793"/>
          <ac:spMkLst>
            <pc:docMk/>
            <pc:sldMk cId="3801171393" sldId="2363"/>
            <ac:spMk id="3" creationId="{2699B113-13A0-15FE-5591-19C05984D0B9}"/>
          </ac:spMkLst>
        </pc:spChg>
      </pc:sldChg>
      <pc:sldChg chg="modSp mod ord">
        <pc:chgData name="Marzena Tkocz" userId="83e3c1f299d4494d" providerId="LiveId" clId="{64BD08DA-9DB8-4D16-A125-784CE9975895}" dt="2025-09-02T17:30:16.482" v="2718"/>
        <pc:sldMkLst>
          <pc:docMk/>
          <pc:sldMk cId="956321439" sldId="2365"/>
        </pc:sldMkLst>
        <pc:spChg chg="mod">
          <ac:chgData name="Marzena Tkocz" userId="83e3c1f299d4494d" providerId="LiveId" clId="{64BD08DA-9DB8-4D16-A125-784CE9975895}" dt="2025-08-29T11:47:54.564" v="1493" actId="14100"/>
          <ac:spMkLst>
            <pc:docMk/>
            <pc:sldMk cId="956321439" sldId="2365"/>
            <ac:spMk id="7" creationId="{6E432D3D-9062-5FC1-9376-7A7C27813B93}"/>
          </ac:spMkLst>
        </pc:spChg>
        <pc:spChg chg="mod">
          <ac:chgData name="Marzena Tkocz" userId="83e3c1f299d4494d" providerId="LiveId" clId="{64BD08DA-9DB8-4D16-A125-784CE9975895}" dt="2025-09-02T17:29:42.387" v="2716" actId="14100"/>
          <ac:spMkLst>
            <pc:docMk/>
            <pc:sldMk cId="956321439" sldId="2365"/>
            <ac:spMk id="8" creationId="{3E765E6C-CCB7-DC7F-0C51-F85CE0A1E4BA}"/>
          </ac:spMkLst>
        </pc:spChg>
        <pc:picChg chg="mod">
          <ac:chgData name="Marzena Tkocz" userId="83e3c1f299d4494d" providerId="LiveId" clId="{64BD08DA-9DB8-4D16-A125-784CE9975895}" dt="2025-09-02T17:29:39.989" v="2715" actId="14100"/>
          <ac:picMkLst>
            <pc:docMk/>
            <pc:sldMk cId="956321439" sldId="2365"/>
            <ac:picMk id="9" creationId="{C01B1930-3821-3CD3-0E44-76002529C2DA}"/>
          </ac:picMkLst>
        </pc:picChg>
      </pc:sldChg>
      <pc:sldChg chg="del">
        <pc:chgData name="Marzena Tkocz" userId="83e3c1f299d4494d" providerId="LiveId" clId="{64BD08DA-9DB8-4D16-A125-784CE9975895}" dt="2025-08-29T11:50:29.489" v="1524" actId="2696"/>
        <pc:sldMkLst>
          <pc:docMk/>
          <pc:sldMk cId="4247699986" sldId="2377"/>
        </pc:sldMkLst>
      </pc:sldChg>
      <pc:sldChg chg="del">
        <pc:chgData name="Marzena Tkocz" userId="83e3c1f299d4494d" providerId="LiveId" clId="{64BD08DA-9DB8-4D16-A125-784CE9975895}" dt="2025-08-29T11:47:33.612" v="1489" actId="2696"/>
        <pc:sldMkLst>
          <pc:docMk/>
          <pc:sldMk cId="3675150700" sldId="2378"/>
        </pc:sldMkLst>
      </pc:sldChg>
      <pc:sldChg chg="delSp del mod">
        <pc:chgData name="Marzena Tkocz" userId="83e3c1f299d4494d" providerId="LiveId" clId="{64BD08DA-9DB8-4D16-A125-784CE9975895}" dt="2025-08-29T11:49:49.011" v="1514" actId="2696"/>
        <pc:sldMkLst>
          <pc:docMk/>
          <pc:sldMk cId="561847539" sldId="2379"/>
        </pc:sldMkLst>
      </pc:sldChg>
      <pc:sldChg chg="delSp del mod">
        <pc:chgData name="Marzena Tkocz" userId="83e3c1f299d4494d" providerId="LiveId" clId="{64BD08DA-9DB8-4D16-A125-784CE9975895}" dt="2025-08-29T11:50:23.890" v="1522" actId="2696"/>
        <pc:sldMkLst>
          <pc:docMk/>
          <pc:sldMk cId="884482791" sldId="2380"/>
        </pc:sldMkLst>
      </pc:sldChg>
      <pc:sldChg chg="addSp delSp modSp mod modAnim">
        <pc:chgData name="Marzena Tkocz" userId="83e3c1f299d4494d" providerId="LiveId" clId="{64BD08DA-9DB8-4D16-A125-784CE9975895}" dt="2025-09-02T18:05:26.484" v="2943" actId="207"/>
        <pc:sldMkLst>
          <pc:docMk/>
          <pc:sldMk cId="388242488" sldId="2381"/>
        </pc:sldMkLst>
        <pc:spChg chg="mod">
          <ac:chgData name="Marzena Tkocz" userId="83e3c1f299d4494d" providerId="LiveId" clId="{64BD08DA-9DB8-4D16-A125-784CE9975895}" dt="2025-09-02T10:35:09.446" v="2171" actId="207"/>
          <ac:spMkLst>
            <pc:docMk/>
            <pc:sldMk cId="388242488" sldId="2381"/>
            <ac:spMk id="2" creationId="{11E02388-B671-7367-DA25-D3A4D92487CE}"/>
          </ac:spMkLst>
        </pc:spChg>
        <pc:spChg chg="mod">
          <ac:chgData name="Marzena Tkocz" userId="83e3c1f299d4494d" providerId="LiveId" clId="{64BD08DA-9DB8-4D16-A125-784CE9975895}" dt="2025-09-02T17:33:55.436" v="2726" actId="14100"/>
          <ac:spMkLst>
            <pc:docMk/>
            <pc:sldMk cId="388242488" sldId="2381"/>
            <ac:spMk id="3" creationId="{708BA8EB-F573-55F2-42A6-A335A9536186}"/>
          </ac:spMkLst>
        </pc:spChg>
        <pc:spChg chg="mod">
          <ac:chgData name="Marzena Tkocz" userId="83e3c1f299d4494d" providerId="LiveId" clId="{64BD08DA-9DB8-4D16-A125-784CE9975895}" dt="2025-09-02T17:38:49.704" v="2838" actId="1076"/>
          <ac:spMkLst>
            <pc:docMk/>
            <pc:sldMk cId="388242488" sldId="2381"/>
            <ac:spMk id="5" creationId="{660107EC-50F5-C7A1-5F2B-CE042C47975B}"/>
          </ac:spMkLst>
        </pc:spChg>
        <pc:spChg chg="mod">
          <ac:chgData name="Marzena Tkocz" userId="83e3c1f299d4494d" providerId="LiveId" clId="{64BD08DA-9DB8-4D16-A125-784CE9975895}" dt="2025-09-02T17:39:01.578" v="2841" actId="207"/>
          <ac:spMkLst>
            <pc:docMk/>
            <pc:sldMk cId="388242488" sldId="2381"/>
            <ac:spMk id="6" creationId="{CD6E3DCD-3E74-E5DF-3927-A7C970F53B63}"/>
          </ac:spMkLst>
        </pc:spChg>
        <pc:spChg chg="del">
          <ac:chgData name="Marzena Tkocz" userId="83e3c1f299d4494d" providerId="LiveId" clId="{64BD08DA-9DB8-4D16-A125-784CE9975895}" dt="2025-09-02T10:34:29.437" v="2140" actId="21"/>
          <ac:spMkLst>
            <pc:docMk/>
            <pc:sldMk cId="388242488" sldId="2381"/>
            <ac:spMk id="7" creationId="{88F657C1-A02A-1183-F4D8-6CD690106A00}"/>
          </ac:spMkLst>
        </pc:spChg>
        <pc:spChg chg="add mod">
          <ac:chgData name="Marzena Tkocz" userId="83e3c1f299d4494d" providerId="LiveId" clId="{64BD08DA-9DB8-4D16-A125-784CE9975895}" dt="2025-09-02T18:05:26.484" v="2943" actId="207"/>
          <ac:spMkLst>
            <pc:docMk/>
            <pc:sldMk cId="388242488" sldId="2381"/>
            <ac:spMk id="7" creationId="{F0E4CD0A-66A2-A0EF-07FD-13FFD441EFBE}"/>
          </ac:spMkLst>
        </pc:spChg>
        <pc:spChg chg="mod">
          <ac:chgData name="Marzena Tkocz" userId="83e3c1f299d4494d" providerId="LiveId" clId="{64BD08DA-9DB8-4D16-A125-784CE9975895}" dt="2025-09-02T17:39:16.788" v="2843" actId="208"/>
          <ac:spMkLst>
            <pc:docMk/>
            <pc:sldMk cId="388242488" sldId="2381"/>
            <ac:spMk id="8" creationId="{F53FF9F7-F4C5-75A4-3B5A-401AE362A434}"/>
          </ac:spMkLst>
        </pc:spChg>
        <pc:picChg chg="add mod">
          <ac:chgData name="Marzena Tkocz" userId="83e3c1f299d4494d" providerId="LiveId" clId="{64BD08DA-9DB8-4D16-A125-784CE9975895}" dt="2025-09-02T17:38:53.893" v="2840" actId="1076"/>
          <ac:picMkLst>
            <pc:docMk/>
            <pc:sldMk cId="388242488" sldId="2381"/>
            <ac:picMk id="9" creationId="{A390FC0E-1E36-5B54-9E4C-0F829297D2FA}"/>
          </ac:picMkLst>
        </pc:picChg>
        <pc:picChg chg="add mod">
          <ac:chgData name="Marzena Tkocz" userId="83e3c1f299d4494d" providerId="LiveId" clId="{64BD08DA-9DB8-4D16-A125-784CE9975895}" dt="2025-09-02T17:38:40.106" v="2835" actId="1076"/>
          <ac:picMkLst>
            <pc:docMk/>
            <pc:sldMk cId="388242488" sldId="2381"/>
            <ac:picMk id="11" creationId="{18BB140F-D44B-5D22-6671-F373C46433D0}"/>
          </ac:picMkLst>
        </pc:picChg>
      </pc:sldChg>
      <pc:sldChg chg="addSp delSp modSp mod">
        <pc:chgData name="Marzena Tkocz" userId="83e3c1f299d4494d" providerId="LiveId" clId="{64BD08DA-9DB8-4D16-A125-784CE9975895}" dt="2025-09-02T16:55:48.230" v="2397" actId="6549"/>
        <pc:sldMkLst>
          <pc:docMk/>
          <pc:sldMk cId="73400063" sldId="2390"/>
        </pc:sldMkLst>
        <pc:spChg chg="mod">
          <ac:chgData name="Marzena Tkocz" userId="83e3c1f299d4494d" providerId="LiveId" clId="{64BD08DA-9DB8-4D16-A125-784CE9975895}" dt="2025-09-02T16:54:37.164" v="2374" actId="20577"/>
          <ac:spMkLst>
            <pc:docMk/>
            <pc:sldMk cId="73400063" sldId="2390"/>
            <ac:spMk id="2" creationId="{A939FB7D-0F09-F5C6-90BB-4FA958B05C45}"/>
          </ac:spMkLst>
        </pc:spChg>
        <pc:spChg chg="add del mod">
          <ac:chgData name="Marzena Tkocz" userId="83e3c1f299d4494d" providerId="LiveId" clId="{64BD08DA-9DB8-4D16-A125-784CE9975895}" dt="2025-09-02T16:42:47.726" v="2274" actId="21"/>
          <ac:spMkLst>
            <pc:docMk/>
            <pc:sldMk cId="73400063" sldId="2390"/>
            <ac:spMk id="5" creationId="{A34D31CB-6687-3EF9-0F75-10C3EF6B1D2B}"/>
          </ac:spMkLst>
        </pc:spChg>
        <pc:spChg chg="mod">
          <ac:chgData name="Marzena Tkocz" userId="83e3c1f299d4494d" providerId="LiveId" clId="{64BD08DA-9DB8-4D16-A125-784CE9975895}" dt="2025-09-02T16:38:51.292" v="2253" actId="255"/>
          <ac:spMkLst>
            <pc:docMk/>
            <pc:sldMk cId="73400063" sldId="2390"/>
            <ac:spMk id="6" creationId="{15971037-C2B8-AB16-BEEC-3BECBBF41E78}"/>
          </ac:spMkLst>
        </pc:spChg>
        <pc:spChg chg="mod">
          <ac:chgData name="Marzena Tkocz" userId="83e3c1f299d4494d" providerId="LiveId" clId="{64BD08DA-9DB8-4D16-A125-784CE9975895}" dt="2025-09-02T16:55:08.874" v="2376" actId="1076"/>
          <ac:spMkLst>
            <pc:docMk/>
            <pc:sldMk cId="73400063" sldId="2390"/>
            <ac:spMk id="7" creationId="{444C3850-C677-26CA-1FDB-FC79F6153DE2}"/>
          </ac:spMkLst>
        </pc:spChg>
        <pc:spChg chg="mod">
          <ac:chgData name="Marzena Tkocz" userId="83e3c1f299d4494d" providerId="LiveId" clId="{64BD08DA-9DB8-4D16-A125-784CE9975895}" dt="2025-09-02T16:55:12.472" v="2378" actId="1076"/>
          <ac:spMkLst>
            <pc:docMk/>
            <pc:sldMk cId="73400063" sldId="2390"/>
            <ac:spMk id="8" creationId="{000ED4F4-B668-8115-1A8A-49675CAC1BF6}"/>
          </ac:spMkLst>
        </pc:spChg>
        <pc:spChg chg="mod">
          <ac:chgData name="Marzena Tkocz" userId="83e3c1f299d4494d" providerId="LiveId" clId="{64BD08DA-9DB8-4D16-A125-784CE9975895}" dt="2025-09-02T16:55:13.822" v="2379" actId="1076"/>
          <ac:spMkLst>
            <pc:docMk/>
            <pc:sldMk cId="73400063" sldId="2390"/>
            <ac:spMk id="9" creationId="{AA556B3F-3FAB-46DE-1FA9-A2A09AF163AD}"/>
          </ac:spMkLst>
        </pc:spChg>
        <pc:spChg chg="add mod">
          <ac:chgData name="Marzena Tkocz" userId="83e3c1f299d4494d" providerId="LiveId" clId="{64BD08DA-9DB8-4D16-A125-784CE9975895}" dt="2025-09-02T16:55:28.429" v="2382" actId="14100"/>
          <ac:spMkLst>
            <pc:docMk/>
            <pc:sldMk cId="73400063" sldId="2390"/>
            <ac:spMk id="10" creationId="{8EE76CAA-140A-7ED3-0837-526B003B4998}"/>
          </ac:spMkLst>
        </pc:spChg>
        <pc:spChg chg="add mod">
          <ac:chgData name="Marzena Tkocz" userId="83e3c1f299d4494d" providerId="LiveId" clId="{64BD08DA-9DB8-4D16-A125-784CE9975895}" dt="2025-09-02T16:55:48.230" v="2397" actId="6549"/>
          <ac:spMkLst>
            <pc:docMk/>
            <pc:sldMk cId="73400063" sldId="2390"/>
            <ac:spMk id="12" creationId="{839A954B-7235-FECA-6573-6EF452254D27}"/>
          </ac:spMkLst>
        </pc:spChg>
      </pc:sldChg>
      <pc:sldChg chg="del">
        <pc:chgData name="Marzena Tkocz" userId="83e3c1f299d4494d" providerId="LiveId" clId="{64BD08DA-9DB8-4D16-A125-784CE9975895}" dt="2025-08-29T10:28:39.404" v="61" actId="2696"/>
        <pc:sldMkLst>
          <pc:docMk/>
          <pc:sldMk cId="2713626618" sldId="2417"/>
        </pc:sldMkLst>
      </pc:sldChg>
      <pc:sldChg chg="del">
        <pc:chgData name="Marzena Tkocz" userId="83e3c1f299d4494d" providerId="LiveId" clId="{64BD08DA-9DB8-4D16-A125-784CE9975895}" dt="2025-08-29T10:28:58.495" v="64" actId="2696"/>
        <pc:sldMkLst>
          <pc:docMk/>
          <pc:sldMk cId="1503789431" sldId="2418"/>
        </pc:sldMkLst>
      </pc:sldChg>
      <pc:sldChg chg="del">
        <pc:chgData name="Marzena Tkocz" userId="83e3c1f299d4494d" providerId="LiveId" clId="{64BD08DA-9DB8-4D16-A125-784CE9975895}" dt="2025-08-29T10:30:11.296" v="74" actId="2696"/>
        <pc:sldMkLst>
          <pc:docMk/>
          <pc:sldMk cId="3275019159" sldId="2419"/>
        </pc:sldMkLst>
      </pc:sldChg>
      <pc:sldChg chg="del">
        <pc:chgData name="Marzena Tkocz" userId="83e3c1f299d4494d" providerId="LiveId" clId="{64BD08DA-9DB8-4D16-A125-784CE9975895}" dt="2025-08-29T10:30:13.571" v="75" actId="2696"/>
        <pc:sldMkLst>
          <pc:docMk/>
          <pc:sldMk cId="1562535045" sldId="2420"/>
        </pc:sldMkLst>
      </pc:sldChg>
      <pc:sldChg chg="del">
        <pc:chgData name="Marzena Tkocz" userId="83e3c1f299d4494d" providerId="LiveId" clId="{64BD08DA-9DB8-4D16-A125-784CE9975895}" dt="2025-08-29T10:24:10.994" v="31" actId="2696"/>
        <pc:sldMkLst>
          <pc:docMk/>
          <pc:sldMk cId="4150950935" sldId="2421"/>
        </pc:sldMkLst>
      </pc:sldChg>
      <pc:sldChg chg="modSp mod">
        <pc:chgData name="Marzena Tkocz" userId="83e3c1f299d4494d" providerId="LiveId" clId="{64BD08DA-9DB8-4D16-A125-784CE9975895}" dt="2025-09-02T16:58:00.018" v="2419" actId="6549"/>
        <pc:sldMkLst>
          <pc:docMk/>
          <pc:sldMk cId="3047543036" sldId="2423"/>
        </pc:sldMkLst>
        <pc:spChg chg="mod">
          <ac:chgData name="Marzena Tkocz" userId="83e3c1f299d4494d" providerId="LiveId" clId="{64BD08DA-9DB8-4D16-A125-784CE9975895}" dt="2025-09-02T16:58:00.018" v="2419" actId="6549"/>
          <ac:spMkLst>
            <pc:docMk/>
            <pc:sldMk cId="3047543036" sldId="2423"/>
            <ac:spMk id="8" creationId="{58E57592-299A-8C71-53B7-B6303FC4CE79}"/>
          </ac:spMkLst>
        </pc:spChg>
        <pc:spChg chg="mod">
          <ac:chgData name="Marzena Tkocz" userId="83e3c1f299d4494d" providerId="LiveId" clId="{64BD08DA-9DB8-4D16-A125-784CE9975895}" dt="2025-09-02T16:57:08.479" v="2408" actId="255"/>
          <ac:spMkLst>
            <pc:docMk/>
            <pc:sldMk cId="3047543036" sldId="2423"/>
            <ac:spMk id="12" creationId="{9159F499-1A06-1E1E-89A5-E535AFD0AA88}"/>
          </ac:spMkLst>
        </pc:spChg>
        <pc:spChg chg="mod">
          <ac:chgData name="Marzena Tkocz" userId="83e3c1f299d4494d" providerId="LiveId" clId="{64BD08DA-9DB8-4D16-A125-784CE9975895}" dt="2025-09-02T16:56:37.132" v="2404" actId="207"/>
          <ac:spMkLst>
            <pc:docMk/>
            <pc:sldMk cId="3047543036" sldId="2423"/>
            <ac:spMk id="16" creationId="{C584CD77-0216-5409-CB26-EE0974CC8011}"/>
          </ac:spMkLst>
        </pc:spChg>
        <pc:spChg chg="mod">
          <ac:chgData name="Marzena Tkocz" userId="83e3c1f299d4494d" providerId="LiveId" clId="{64BD08DA-9DB8-4D16-A125-784CE9975895}" dt="2025-09-02T16:56:47.697" v="2406" actId="207"/>
          <ac:spMkLst>
            <pc:docMk/>
            <pc:sldMk cId="3047543036" sldId="2423"/>
            <ac:spMk id="17" creationId="{0C6E3BB1-F9C3-6B2F-C5F1-89402ED0488D}"/>
          </ac:spMkLst>
        </pc:spChg>
        <pc:spChg chg="mod">
          <ac:chgData name="Marzena Tkocz" userId="83e3c1f299d4494d" providerId="LiveId" clId="{64BD08DA-9DB8-4D16-A125-784CE9975895}" dt="2025-09-02T16:56:52.066" v="2407" actId="207"/>
          <ac:spMkLst>
            <pc:docMk/>
            <pc:sldMk cId="3047543036" sldId="2423"/>
            <ac:spMk id="19" creationId="{22F8E36E-13AC-1658-7B91-8572DC5C65DC}"/>
          </ac:spMkLst>
        </pc:spChg>
        <pc:spChg chg="mod">
          <ac:chgData name="Marzena Tkocz" userId="83e3c1f299d4494d" providerId="LiveId" clId="{64BD08DA-9DB8-4D16-A125-784CE9975895}" dt="2025-09-02T16:56:42.744" v="2405" actId="207"/>
          <ac:spMkLst>
            <pc:docMk/>
            <pc:sldMk cId="3047543036" sldId="2423"/>
            <ac:spMk id="20" creationId="{4F61AA2B-2A25-FE53-88FF-1E4AA981B034}"/>
          </ac:spMkLst>
        </pc:spChg>
      </pc:sldChg>
      <pc:sldChg chg="del">
        <pc:chgData name="Marzena Tkocz" userId="83e3c1f299d4494d" providerId="LiveId" clId="{64BD08DA-9DB8-4D16-A125-784CE9975895}" dt="2025-08-29T10:37:58.931" v="118" actId="2696"/>
        <pc:sldMkLst>
          <pc:docMk/>
          <pc:sldMk cId="3566265683" sldId="2438"/>
        </pc:sldMkLst>
      </pc:sldChg>
      <pc:sldChg chg="del">
        <pc:chgData name="Marzena Tkocz" userId="83e3c1f299d4494d" providerId="LiveId" clId="{64BD08DA-9DB8-4D16-A125-784CE9975895}" dt="2025-08-29T10:38:06.419" v="120" actId="2696"/>
        <pc:sldMkLst>
          <pc:docMk/>
          <pc:sldMk cId="1213928526" sldId="2439"/>
        </pc:sldMkLst>
      </pc:sldChg>
      <pc:sldChg chg="del">
        <pc:chgData name="Marzena Tkocz" userId="83e3c1f299d4494d" providerId="LiveId" clId="{64BD08DA-9DB8-4D16-A125-784CE9975895}" dt="2025-08-29T10:38:03.289" v="119" actId="2696"/>
        <pc:sldMkLst>
          <pc:docMk/>
          <pc:sldMk cId="1729550438" sldId="2445"/>
        </pc:sldMkLst>
      </pc:sldChg>
      <pc:sldChg chg="modSp mod">
        <pc:chgData name="Marzena Tkocz" userId="83e3c1f299d4494d" providerId="LiveId" clId="{64BD08DA-9DB8-4D16-A125-784CE9975895}" dt="2025-09-02T17:14:51.540" v="2625" actId="20577"/>
        <pc:sldMkLst>
          <pc:docMk/>
          <pc:sldMk cId="1876558287" sldId="2446"/>
        </pc:sldMkLst>
        <pc:spChg chg="mod">
          <ac:chgData name="Marzena Tkocz" userId="83e3c1f299d4494d" providerId="LiveId" clId="{64BD08DA-9DB8-4D16-A125-784CE9975895}" dt="2025-09-02T17:14:32.738" v="2621" actId="6549"/>
          <ac:spMkLst>
            <pc:docMk/>
            <pc:sldMk cId="1876558287" sldId="2446"/>
            <ac:spMk id="3" creationId="{CFA2AC58-E023-8B3D-43E1-72C21D666FB5}"/>
          </ac:spMkLst>
        </pc:spChg>
        <pc:spChg chg="mod">
          <ac:chgData name="Marzena Tkocz" userId="83e3c1f299d4494d" providerId="LiveId" clId="{64BD08DA-9DB8-4D16-A125-784CE9975895}" dt="2025-09-02T17:14:51.540" v="2625" actId="20577"/>
          <ac:spMkLst>
            <pc:docMk/>
            <pc:sldMk cId="1876558287" sldId="2446"/>
            <ac:spMk id="6" creationId="{2E214377-0EED-139B-FBB1-225B0334B688}"/>
          </ac:spMkLst>
        </pc:spChg>
      </pc:sldChg>
      <pc:sldChg chg="modSp mod">
        <pc:chgData name="Marzena Tkocz" userId="83e3c1f299d4494d" providerId="LiveId" clId="{64BD08DA-9DB8-4D16-A125-784CE9975895}" dt="2025-09-02T17:43:03.956" v="2866" actId="1076"/>
        <pc:sldMkLst>
          <pc:docMk/>
          <pc:sldMk cId="3839478186" sldId="2447"/>
        </pc:sldMkLst>
        <pc:spChg chg="mod">
          <ac:chgData name="Marzena Tkocz" userId="83e3c1f299d4494d" providerId="LiveId" clId="{64BD08DA-9DB8-4D16-A125-784CE9975895}" dt="2025-09-02T17:42:37.694" v="2860" actId="207"/>
          <ac:spMkLst>
            <pc:docMk/>
            <pc:sldMk cId="3839478186" sldId="2447"/>
            <ac:spMk id="5" creationId="{72139D38-A67B-6C9D-2A98-3EE62386BF01}"/>
          </ac:spMkLst>
        </pc:spChg>
        <pc:spChg chg="mod">
          <ac:chgData name="Marzena Tkocz" userId="83e3c1f299d4494d" providerId="LiveId" clId="{64BD08DA-9DB8-4D16-A125-784CE9975895}" dt="2025-09-02T17:42:55.689" v="2864" actId="14100"/>
          <ac:spMkLst>
            <pc:docMk/>
            <pc:sldMk cId="3839478186" sldId="2447"/>
            <ac:spMk id="6" creationId="{3F6227CF-1BB4-0BCC-A066-3C0553D589E3}"/>
          </ac:spMkLst>
        </pc:spChg>
        <pc:spChg chg="mod">
          <ac:chgData name="Marzena Tkocz" userId="83e3c1f299d4494d" providerId="LiveId" clId="{64BD08DA-9DB8-4D16-A125-784CE9975895}" dt="2025-09-02T17:42:48.686" v="2862" actId="14100"/>
          <ac:spMkLst>
            <pc:docMk/>
            <pc:sldMk cId="3839478186" sldId="2447"/>
            <ac:spMk id="8" creationId="{4736E3B5-54E3-AA70-A30B-EC3D8B1A4E20}"/>
          </ac:spMkLst>
        </pc:spChg>
        <pc:spChg chg="mod">
          <ac:chgData name="Marzena Tkocz" userId="83e3c1f299d4494d" providerId="LiveId" clId="{64BD08DA-9DB8-4D16-A125-784CE9975895}" dt="2025-09-02T17:42:19.371" v="2857" actId="207"/>
          <ac:spMkLst>
            <pc:docMk/>
            <pc:sldMk cId="3839478186" sldId="2447"/>
            <ac:spMk id="16" creationId="{180B3D34-E720-1A87-47A1-C8C1DEF0BC9D}"/>
          </ac:spMkLst>
        </pc:spChg>
        <pc:picChg chg="mod">
          <ac:chgData name="Marzena Tkocz" userId="83e3c1f299d4494d" providerId="LiveId" clId="{64BD08DA-9DB8-4D16-A125-784CE9975895}" dt="2025-09-02T17:43:03.956" v="2866" actId="1076"/>
          <ac:picMkLst>
            <pc:docMk/>
            <pc:sldMk cId="3839478186" sldId="2447"/>
            <ac:picMk id="10" creationId="{D2CAE1B4-B3E1-B656-E941-62FC2DD73B8E}"/>
          </ac:picMkLst>
        </pc:picChg>
      </pc:sldChg>
      <pc:sldChg chg="del">
        <pc:chgData name="Marzena Tkocz" userId="83e3c1f299d4494d" providerId="LiveId" clId="{64BD08DA-9DB8-4D16-A125-784CE9975895}" dt="2025-08-29T10:34:43.255" v="100" actId="2696"/>
        <pc:sldMkLst>
          <pc:docMk/>
          <pc:sldMk cId="1692829385" sldId="2448"/>
        </pc:sldMkLst>
      </pc:sldChg>
      <pc:sldChg chg="del">
        <pc:chgData name="Marzena Tkocz" userId="83e3c1f299d4494d" providerId="LiveId" clId="{64BD08DA-9DB8-4D16-A125-784CE9975895}" dt="2025-08-29T10:52:53.581" v="361" actId="2696"/>
        <pc:sldMkLst>
          <pc:docMk/>
          <pc:sldMk cId="2240372299" sldId="2453"/>
        </pc:sldMkLst>
      </pc:sldChg>
      <pc:sldChg chg="del">
        <pc:chgData name="Marzena Tkocz" userId="83e3c1f299d4494d" providerId="LiveId" clId="{64BD08DA-9DB8-4D16-A125-784CE9975895}" dt="2025-08-29T11:57:25.978" v="1653" actId="2696"/>
        <pc:sldMkLst>
          <pc:docMk/>
          <pc:sldMk cId="1517540258" sldId="2456"/>
        </pc:sldMkLst>
      </pc:sldChg>
      <pc:sldChg chg="add del ord">
        <pc:chgData name="Marzena Tkocz" userId="83e3c1f299d4494d" providerId="LiveId" clId="{64BD08DA-9DB8-4D16-A125-784CE9975895}" dt="2025-08-29T11:57:23.734" v="1652" actId="2696"/>
        <pc:sldMkLst>
          <pc:docMk/>
          <pc:sldMk cId="970164581" sldId="2464"/>
        </pc:sldMkLst>
      </pc:sldChg>
      <pc:sldChg chg="modSp mod">
        <pc:chgData name="Marzena Tkocz" userId="83e3c1f299d4494d" providerId="LiveId" clId="{64BD08DA-9DB8-4D16-A125-784CE9975895}" dt="2025-09-02T16:56:16.844" v="2402" actId="113"/>
        <pc:sldMkLst>
          <pc:docMk/>
          <pc:sldMk cId="1308023780" sldId="2466"/>
        </pc:sldMkLst>
        <pc:spChg chg="mod">
          <ac:chgData name="Marzena Tkocz" userId="83e3c1f299d4494d" providerId="LiveId" clId="{64BD08DA-9DB8-4D16-A125-784CE9975895}" dt="2025-09-02T16:56:10.546" v="2400" actId="113"/>
          <ac:spMkLst>
            <pc:docMk/>
            <pc:sldMk cId="1308023780" sldId="2466"/>
            <ac:spMk id="5" creationId="{BC5C5DA9-FDA2-4BCB-DCCE-A82BA1E58848}"/>
          </ac:spMkLst>
        </pc:spChg>
        <pc:spChg chg="mod">
          <ac:chgData name="Marzena Tkocz" userId="83e3c1f299d4494d" providerId="LiveId" clId="{64BD08DA-9DB8-4D16-A125-784CE9975895}" dt="2025-09-02T16:56:07.214" v="2399" actId="113"/>
          <ac:spMkLst>
            <pc:docMk/>
            <pc:sldMk cId="1308023780" sldId="2466"/>
            <ac:spMk id="6" creationId="{A703895D-0587-21C6-2F6F-DB6FC2D9CA56}"/>
          </ac:spMkLst>
        </pc:spChg>
        <pc:spChg chg="mod">
          <ac:chgData name="Marzena Tkocz" userId="83e3c1f299d4494d" providerId="LiveId" clId="{64BD08DA-9DB8-4D16-A125-784CE9975895}" dt="2025-09-02T16:56:13.603" v="2401" actId="113"/>
          <ac:spMkLst>
            <pc:docMk/>
            <pc:sldMk cId="1308023780" sldId="2466"/>
            <ac:spMk id="7" creationId="{C47986F3-36B9-1E07-A39E-D749487ED664}"/>
          </ac:spMkLst>
        </pc:spChg>
        <pc:spChg chg="mod">
          <ac:chgData name="Marzena Tkocz" userId="83e3c1f299d4494d" providerId="LiveId" clId="{64BD08DA-9DB8-4D16-A125-784CE9975895}" dt="2025-09-02T16:56:16.844" v="2402" actId="113"/>
          <ac:spMkLst>
            <pc:docMk/>
            <pc:sldMk cId="1308023780" sldId="2466"/>
            <ac:spMk id="8" creationId="{0DDE6CE3-8134-F6E5-E9F9-3A5C4CD233D7}"/>
          </ac:spMkLst>
        </pc:spChg>
        <pc:spChg chg="mod">
          <ac:chgData name="Marzena Tkocz" userId="83e3c1f299d4494d" providerId="LiveId" clId="{64BD08DA-9DB8-4D16-A125-784CE9975895}" dt="2025-09-02T16:56:03.674" v="2398" actId="113"/>
          <ac:spMkLst>
            <pc:docMk/>
            <pc:sldMk cId="1308023780" sldId="2466"/>
            <ac:spMk id="9" creationId="{383C7A31-9BF1-C41E-2202-B2A7AAFBC7B8}"/>
          </ac:spMkLst>
        </pc:spChg>
      </pc:sldChg>
      <pc:sldChg chg="addSp delSp modSp del mod">
        <pc:chgData name="Marzena Tkocz" userId="83e3c1f299d4494d" providerId="LiveId" clId="{64BD08DA-9DB8-4D16-A125-784CE9975895}" dt="2025-08-29T11:32:00.395" v="1138" actId="2696"/>
        <pc:sldMkLst>
          <pc:docMk/>
          <pc:sldMk cId="3196590852" sldId="2471"/>
        </pc:sldMkLst>
      </pc:sldChg>
      <pc:sldChg chg="del">
        <pc:chgData name="Marzena Tkocz" userId="83e3c1f299d4494d" providerId="LiveId" clId="{64BD08DA-9DB8-4D16-A125-784CE9975895}" dt="2025-08-29T10:59:00.803" v="558" actId="2696"/>
        <pc:sldMkLst>
          <pc:docMk/>
          <pc:sldMk cId="2398931772" sldId="2485"/>
        </pc:sldMkLst>
      </pc:sldChg>
      <pc:sldChg chg="del">
        <pc:chgData name="Marzena Tkocz" userId="83e3c1f299d4494d" providerId="LiveId" clId="{64BD08DA-9DB8-4D16-A125-784CE9975895}" dt="2025-08-29T10:32:57.432" v="89" actId="2696"/>
        <pc:sldMkLst>
          <pc:docMk/>
          <pc:sldMk cId="3519519322" sldId="2486"/>
        </pc:sldMkLst>
      </pc:sldChg>
      <pc:sldChg chg="del">
        <pc:chgData name="Marzena Tkocz" userId="83e3c1f299d4494d" providerId="LiveId" clId="{64BD08DA-9DB8-4D16-A125-784CE9975895}" dt="2025-08-29T10:24:15.136" v="32" actId="2696"/>
        <pc:sldMkLst>
          <pc:docMk/>
          <pc:sldMk cId="3684278647" sldId="2487"/>
        </pc:sldMkLst>
      </pc:sldChg>
      <pc:sldChg chg="del">
        <pc:chgData name="Marzena Tkocz" userId="83e3c1f299d4494d" providerId="LiveId" clId="{64BD08DA-9DB8-4D16-A125-784CE9975895}" dt="2025-08-29T10:24:28.724" v="35" actId="2696"/>
        <pc:sldMkLst>
          <pc:docMk/>
          <pc:sldMk cId="1531562101" sldId="2488"/>
        </pc:sldMkLst>
      </pc:sldChg>
      <pc:sldChg chg="del">
        <pc:chgData name="Marzena Tkocz" userId="83e3c1f299d4494d" providerId="LiveId" clId="{64BD08DA-9DB8-4D16-A125-784CE9975895}" dt="2025-08-29T11:00:48.118" v="585" actId="2696"/>
        <pc:sldMkLst>
          <pc:docMk/>
          <pc:sldMk cId="2289900028" sldId="2491"/>
        </pc:sldMkLst>
      </pc:sldChg>
      <pc:sldChg chg="addSp delSp modSp mod">
        <pc:chgData name="Marzena Tkocz" userId="83e3c1f299d4494d" providerId="LiveId" clId="{64BD08DA-9DB8-4D16-A125-784CE9975895}" dt="2025-09-02T17:20:01.602" v="2651" actId="113"/>
        <pc:sldMkLst>
          <pc:docMk/>
          <pc:sldMk cId="1160671708" sldId="2498"/>
        </pc:sldMkLst>
        <pc:spChg chg="mod">
          <ac:chgData name="Marzena Tkocz" userId="83e3c1f299d4494d" providerId="LiveId" clId="{64BD08DA-9DB8-4D16-A125-784CE9975895}" dt="2025-08-29T11:03:11.272" v="621" actId="20577"/>
          <ac:spMkLst>
            <pc:docMk/>
            <pc:sldMk cId="1160671708" sldId="2498"/>
            <ac:spMk id="3" creationId="{8EB3D5B7-795B-F8E4-DD66-980D6AB3E0B3}"/>
          </ac:spMkLst>
        </pc:spChg>
        <pc:spChg chg="mod">
          <ac:chgData name="Marzena Tkocz" userId="83e3c1f299d4494d" providerId="LiveId" clId="{64BD08DA-9DB8-4D16-A125-784CE9975895}" dt="2025-09-02T17:20:01.602" v="2651" actId="113"/>
          <ac:spMkLst>
            <pc:docMk/>
            <pc:sldMk cId="1160671708" sldId="2498"/>
            <ac:spMk id="8" creationId="{F8A84B77-6501-4363-5941-C69CCBF60A52}"/>
          </ac:spMkLst>
        </pc:spChg>
        <pc:spChg chg="mod">
          <ac:chgData name="Marzena Tkocz" userId="83e3c1f299d4494d" providerId="LiveId" clId="{64BD08DA-9DB8-4D16-A125-784CE9975895}" dt="2025-08-29T11:01:19.160" v="593" actId="20577"/>
          <ac:spMkLst>
            <pc:docMk/>
            <pc:sldMk cId="1160671708" sldId="2498"/>
            <ac:spMk id="9" creationId="{F843CF69-53DD-5A5D-B4B0-BB5DC2C41574}"/>
          </ac:spMkLst>
        </pc:spChg>
        <pc:spChg chg="add mod">
          <ac:chgData name="Marzena Tkocz" userId="83e3c1f299d4494d" providerId="LiveId" clId="{64BD08DA-9DB8-4D16-A125-784CE9975895}" dt="2025-08-29T11:03:18.186" v="623" actId="1076"/>
          <ac:spMkLst>
            <pc:docMk/>
            <pc:sldMk cId="1160671708" sldId="2498"/>
            <ac:spMk id="10" creationId="{64D1FC0F-F765-79BE-99FD-C07069B46FD0}"/>
          </ac:spMkLst>
        </pc:spChg>
      </pc:sldChg>
      <pc:sldChg chg="modSp del mod">
        <pc:chgData name="Marzena Tkocz" userId="83e3c1f299d4494d" providerId="LiveId" clId="{64BD08DA-9DB8-4D16-A125-784CE9975895}" dt="2025-08-29T11:03:21.822" v="624" actId="2696"/>
        <pc:sldMkLst>
          <pc:docMk/>
          <pc:sldMk cId="4180532365" sldId="2499"/>
        </pc:sldMkLst>
      </pc:sldChg>
      <pc:sldChg chg="del">
        <pc:chgData name="Marzena Tkocz" userId="83e3c1f299d4494d" providerId="LiveId" clId="{64BD08DA-9DB8-4D16-A125-784CE9975895}" dt="2025-08-29T11:21:08.489" v="914" actId="2696"/>
        <pc:sldMkLst>
          <pc:docMk/>
          <pc:sldMk cId="412541969" sldId="2504"/>
        </pc:sldMkLst>
      </pc:sldChg>
      <pc:sldChg chg="add del">
        <pc:chgData name="Marzena Tkocz" userId="83e3c1f299d4494d" providerId="LiveId" clId="{64BD08DA-9DB8-4D16-A125-784CE9975895}" dt="2025-08-29T11:32:30.686" v="1143" actId="2696"/>
        <pc:sldMkLst>
          <pc:docMk/>
          <pc:sldMk cId="2341348919" sldId="2505"/>
        </pc:sldMkLst>
      </pc:sldChg>
      <pc:sldChg chg="del">
        <pc:chgData name="Marzena Tkocz" userId="83e3c1f299d4494d" providerId="LiveId" clId="{64BD08DA-9DB8-4D16-A125-784CE9975895}" dt="2025-08-29T11:38:22.199" v="1286" actId="2696"/>
        <pc:sldMkLst>
          <pc:docMk/>
          <pc:sldMk cId="1466943145" sldId="2508"/>
        </pc:sldMkLst>
      </pc:sldChg>
      <pc:sldChg chg="add del">
        <pc:chgData name="Marzena Tkocz" userId="83e3c1f299d4494d" providerId="LiveId" clId="{64BD08DA-9DB8-4D16-A125-784CE9975895}" dt="2025-08-29T11:32:33.467" v="1144" actId="2696"/>
        <pc:sldMkLst>
          <pc:docMk/>
          <pc:sldMk cId="1734152797" sldId="2511"/>
        </pc:sldMkLst>
      </pc:sldChg>
      <pc:sldChg chg="del">
        <pc:chgData name="Marzena Tkocz" userId="83e3c1f299d4494d" providerId="LiveId" clId="{64BD08DA-9DB8-4D16-A125-784CE9975895}" dt="2025-08-29T11:36:09.034" v="1215" actId="2696"/>
        <pc:sldMkLst>
          <pc:docMk/>
          <pc:sldMk cId="2017819995" sldId="2513"/>
        </pc:sldMkLst>
      </pc:sldChg>
      <pc:sldChg chg="addSp delSp modSp mod">
        <pc:chgData name="Marzena Tkocz" userId="83e3c1f299d4494d" providerId="LiveId" clId="{64BD08DA-9DB8-4D16-A125-784CE9975895}" dt="2025-09-02T17:27:50.785" v="2705" actId="208"/>
        <pc:sldMkLst>
          <pc:docMk/>
          <pc:sldMk cId="1877387048" sldId="2515"/>
        </pc:sldMkLst>
        <pc:spChg chg="add mod">
          <ac:chgData name="Marzena Tkocz" userId="83e3c1f299d4494d" providerId="LiveId" clId="{64BD08DA-9DB8-4D16-A125-784CE9975895}" dt="2025-09-02T17:27:50.785" v="2705" actId="208"/>
          <ac:spMkLst>
            <pc:docMk/>
            <pc:sldMk cId="1877387048" sldId="2515"/>
            <ac:spMk id="3" creationId="{347ED80B-840F-EEC4-9742-E191876BC27E}"/>
          </ac:spMkLst>
        </pc:spChg>
        <pc:spChg chg="mod">
          <ac:chgData name="Marzena Tkocz" userId="83e3c1f299d4494d" providerId="LiveId" clId="{64BD08DA-9DB8-4D16-A125-784CE9975895}" dt="2025-08-29T11:35:05.324" v="1203" actId="1076"/>
          <ac:spMkLst>
            <pc:docMk/>
            <pc:sldMk cId="1877387048" sldId="2515"/>
            <ac:spMk id="5" creationId="{7934732C-4160-E0E9-B71B-9FF533175779}"/>
          </ac:spMkLst>
        </pc:spChg>
        <pc:spChg chg="add mod">
          <ac:chgData name="Marzena Tkocz" userId="83e3c1f299d4494d" providerId="LiveId" clId="{64BD08DA-9DB8-4D16-A125-784CE9975895}" dt="2025-08-29T11:37:44.254" v="1278" actId="14100"/>
          <ac:spMkLst>
            <pc:docMk/>
            <pc:sldMk cId="1877387048" sldId="2515"/>
            <ac:spMk id="10" creationId="{73B9180F-83D0-8800-92AD-4D7478713EF0}"/>
          </ac:spMkLst>
        </pc:spChg>
        <pc:spChg chg="mod ord">
          <ac:chgData name="Marzena Tkocz" userId="83e3c1f299d4494d" providerId="LiveId" clId="{64BD08DA-9DB8-4D16-A125-784CE9975895}" dt="2025-08-29T11:37:53.012" v="1281" actId="1076"/>
          <ac:spMkLst>
            <pc:docMk/>
            <pc:sldMk cId="1877387048" sldId="2515"/>
            <ac:spMk id="14" creationId="{22204A0A-5CEB-9BDE-9315-14747A4C0EA5}"/>
          </ac:spMkLst>
        </pc:spChg>
        <pc:grpChg chg="mod">
          <ac:chgData name="Marzena Tkocz" userId="83e3c1f299d4494d" providerId="LiveId" clId="{64BD08DA-9DB8-4D16-A125-784CE9975895}" dt="2025-08-29T11:34:44.502" v="1200" actId="1076"/>
          <ac:grpSpMkLst>
            <pc:docMk/>
            <pc:sldMk cId="1877387048" sldId="2515"/>
            <ac:grpSpMk id="21" creationId="{27C11D96-79D6-C3ED-A14A-2AD75F75D6AB}"/>
          </ac:grpSpMkLst>
        </pc:grpChg>
        <pc:grpChg chg="mod">
          <ac:chgData name="Marzena Tkocz" userId="83e3c1f299d4494d" providerId="LiveId" clId="{64BD08DA-9DB8-4D16-A125-784CE9975895}" dt="2025-08-29T11:34:48.824" v="1202" actId="1076"/>
          <ac:grpSpMkLst>
            <pc:docMk/>
            <pc:sldMk cId="1877387048" sldId="2515"/>
            <ac:grpSpMk id="30" creationId="{0C9A4B4E-453E-7C09-ED2B-F55A24863247}"/>
          </ac:grpSpMkLst>
        </pc:grpChg>
        <pc:grpChg chg="mod">
          <ac:chgData name="Marzena Tkocz" userId="83e3c1f299d4494d" providerId="LiveId" clId="{64BD08DA-9DB8-4D16-A125-784CE9975895}" dt="2025-08-29T11:35:15.604" v="1205" actId="1076"/>
          <ac:grpSpMkLst>
            <pc:docMk/>
            <pc:sldMk cId="1877387048" sldId="2515"/>
            <ac:grpSpMk id="32" creationId="{BB472A3A-EC92-2883-14C1-E703A502FFFB}"/>
          </ac:grpSpMkLst>
        </pc:grpChg>
        <pc:picChg chg="mod">
          <ac:chgData name="Marzena Tkocz" userId="83e3c1f299d4494d" providerId="LiveId" clId="{64BD08DA-9DB8-4D16-A125-784CE9975895}" dt="2025-08-29T11:35:08.374" v="1204" actId="1076"/>
          <ac:picMkLst>
            <pc:docMk/>
            <pc:sldMk cId="1877387048" sldId="2515"/>
            <ac:picMk id="6" creationId="{51F27727-FBA6-A299-7F17-52AF98F93434}"/>
          </ac:picMkLst>
        </pc:picChg>
        <pc:picChg chg="mod">
          <ac:chgData name="Marzena Tkocz" userId="83e3c1f299d4494d" providerId="LiveId" clId="{64BD08DA-9DB8-4D16-A125-784CE9975895}" dt="2025-08-29T11:35:19.636" v="1206" actId="1076"/>
          <ac:picMkLst>
            <pc:docMk/>
            <pc:sldMk cId="1877387048" sldId="2515"/>
            <ac:picMk id="16" creationId="{248931E9-FEAF-1768-C8B8-633F57DB7A21}"/>
          </ac:picMkLst>
        </pc:picChg>
      </pc:sldChg>
      <pc:sldChg chg="modSp mod">
        <pc:chgData name="Marzena Tkocz" userId="83e3c1f299d4494d" providerId="LiveId" clId="{64BD08DA-9DB8-4D16-A125-784CE9975895}" dt="2025-09-02T17:26:19.490" v="2700" actId="14100"/>
        <pc:sldMkLst>
          <pc:docMk/>
          <pc:sldMk cId="1911507173" sldId="2516"/>
        </pc:sldMkLst>
        <pc:spChg chg="mod">
          <ac:chgData name="Marzena Tkocz" userId="83e3c1f299d4494d" providerId="LiveId" clId="{64BD08DA-9DB8-4D16-A125-784CE9975895}" dt="2025-09-02T17:25:59.836" v="2699" actId="6549"/>
          <ac:spMkLst>
            <pc:docMk/>
            <pc:sldMk cId="1911507173" sldId="2516"/>
            <ac:spMk id="2" creationId="{E1A84C50-6EE1-85BA-4283-39D6DE6E55A8}"/>
          </ac:spMkLst>
        </pc:spChg>
        <pc:picChg chg="mod">
          <ac:chgData name="Marzena Tkocz" userId="83e3c1f299d4494d" providerId="LiveId" clId="{64BD08DA-9DB8-4D16-A125-784CE9975895}" dt="2025-09-02T17:26:19.490" v="2700" actId="14100"/>
          <ac:picMkLst>
            <pc:docMk/>
            <pc:sldMk cId="1911507173" sldId="2516"/>
            <ac:picMk id="12" creationId="{63FB0772-5EFF-6203-1700-B426B3FC45B4}"/>
          </ac:picMkLst>
        </pc:picChg>
      </pc:sldChg>
      <pc:sldChg chg="addSp delSp modSp mod">
        <pc:chgData name="Marzena Tkocz" userId="83e3c1f299d4494d" providerId="LiveId" clId="{64BD08DA-9DB8-4D16-A125-784CE9975895}" dt="2025-09-02T17:22:07.584" v="2670" actId="207"/>
        <pc:sldMkLst>
          <pc:docMk/>
          <pc:sldMk cId="810899607" sldId="2517"/>
        </pc:sldMkLst>
        <pc:spChg chg="mod">
          <ac:chgData name="Marzena Tkocz" userId="83e3c1f299d4494d" providerId="LiveId" clId="{64BD08DA-9DB8-4D16-A125-784CE9975895}" dt="2025-09-02T17:21:54.031" v="2667" actId="207"/>
          <ac:spMkLst>
            <pc:docMk/>
            <pc:sldMk cId="810899607" sldId="2517"/>
            <ac:spMk id="5" creationId="{AA35032C-831F-9FD1-AFE5-8FD34F4CC427}"/>
          </ac:spMkLst>
        </pc:spChg>
        <pc:spChg chg="add mod">
          <ac:chgData name="Marzena Tkocz" userId="83e3c1f299d4494d" providerId="LiveId" clId="{64BD08DA-9DB8-4D16-A125-784CE9975895}" dt="2025-09-02T17:22:07.584" v="2670" actId="207"/>
          <ac:spMkLst>
            <pc:docMk/>
            <pc:sldMk cId="810899607" sldId="2517"/>
            <ac:spMk id="9" creationId="{E65BED48-EA83-D51F-CF6A-DD8C5302D828}"/>
          </ac:spMkLst>
        </pc:spChg>
        <pc:picChg chg="add mod">
          <ac:chgData name="Marzena Tkocz" userId="83e3c1f299d4494d" providerId="LiveId" clId="{64BD08DA-9DB8-4D16-A125-784CE9975895}" dt="2025-09-02T17:22:00.599" v="2669" actId="1076"/>
          <ac:picMkLst>
            <pc:docMk/>
            <pc:sldMk cId="810899607" sldId="2517"/>
            <ac:picMk id="8" creationId="{26349CA5-D04A-753F-3066-51AE664560A1}"/>
          </ac:picMkLst>
        </pc:picChg>
      </pc:sldChg>
      <pc:sldChg chg="del">
        <pc:chgData name="Marzena Tkocz" userId="83e3c1f299d4494d" providerId="LiveId" clId="{64BD08DA-9DB8-4D16-A125-784CE9975895}" dt="2025-08-29T11:50:31.696" v="1525" actId="2696"/>
        <pc:sldMkLst>
          <pc:docMk/>
          <pc:sldMk cId="2326125787" sldId="2524"/>
        </pc:sldMkLst>
      </pc:sldChg>
      <pc:sldChg chg="del">
        <pc:chgData name="Marzena Tkocz" userId="83e3c1f299d4494d" providerId="LiveId" clId="{64BD08DA-9DB8-4D16-A125-784CE9975895}" dt="2025-08-29T11:21:02.682" v="913" actId="2696"/>
        <pc:sldMkLst>
          <pc:docMk/>
          <pc:sldMk cId="1537042419" sldId="2525"/>
        </pc:sldMkLst>
      </pc:sldChg>
      <pc:sldChg chg="addSp modSp mod">
        <pc:chgData name="Marzena Tkocz" userId="83e3c1f299d4494d" providerId="LiveId" clId="{64BD08DA-9DB8-4D16-A125-784CE9975895}" dt="2025-09-02T17:06:04.816" v="2506" actId="14100"/>
        <pc:sldMkLst>
          <pc:docMk/>
          <pc:sldMk cId="2984907567" sldId="2528"/>
        </pc:sldMkLst>
        <pc:spChg chg="add mod">
          <ac:chgData name="Marzena Tkocz" userId="83e3c1f299d4494d" providerId="LiveId" clId="{64BD08DA-9DB8-4D16-A125-784CE9975895}" dt="2025-09-02T17:03:25.981" v="2464" actId="1076"/>
          <ac:spMkLst>
            <pc:docMk/>
            <pc:sldMk cId="2984907567" sldId="2528"/>
            <ac:spMk id="2" creationId="{6D76C844-FA23-7EDF-74AC-B7835FD7E832}"/>
          </ac:spMkLst>
        </pc:spChg>
        <pc:spChg chg="mod">
          <ac:chgData name="Marzena Tkocz" userId="83e3c1f299d4494d" providerId="LiveId" clId="{64BD08DA-9DB8-4D16-A125-784CE9975895}" dt="2025-08-29T12:02:19.960" v="1812" actId="1076"/>
          <ac:spMkLst>
            <pc:docMk/>
            <pc:sldMk cId="2984907567" sldId="2528"/>
            <ac:spMk id="3" creationId="{06670E6D-1C35-0ED9-4A56-25F3B24A4800}"/>
          </ac:spMkLst>
        </pc:spChg>
        <pc:spChg chg="mod">
          <ac:chgData name="Marzena Tkocz" userId="83e3c1f299d4494d" providerId="LiveId" clId="{64BD08DA-9DB8-4D16-A125-784CE9975895}" dt="2025-09-02T17:06:04.816" v="2506" actId="14100"/>
          <ac:spMkLst>
            <pc:docMk/>
            <pc:sldMk cId="2984907567" sldId="2528"/>
            <ac:spMk id="6" creationId="{2AF53D4E-2DC1-A4E5-10EE-A3342982E0E4}"/>
          </ac:spMkLst>
        </pc:spChg>
        <pc:spChg chg="mod">
          <ac:chgData name="Marzena Tkocz" userId="83e3c1f299d4494d" providerId="LiveId" clId="{64BD08DA-9DB8-4D16-A125-784CE9975895}" dt="2025-09-02T17:05:30.143" v="2499" actId="948"/>
          <ac:spMkLst>
            <pc:docMk/>
            <pc:sldMk cId="2984907567" sldId="2528"/>
            <ac:spMk id="7" creationId="{EC6C8007-C0E6-0531-F8D8-A7DAB4B66A80}"/>
          </ac:spMkLst>
        </pc:spChg>
        <pc:spChg chg="add mod">
          <ac:chgData name="Marzena Tkocz" userId="83e3c1f299d4494d" providerId="LiveId" clId="{64BD08DA-9DB8-4D16-A125-784CE9975895}" dt="2025-08-29T12:01:33.029" v="1802" actId="2711"/>
          <ac:spMkLst>
            <pc:docMk/>
            <pc:sldMk cId="2984907567" sldId="2528"/>
            <ac:spMk id="8" creationId="{61C9AD61-ED14-212F-AA92-48663AE5781D}"/>
          </ac:spMkLst>
        </pc:spChg>
        <pc:spChg chg="add mod">
          <ac:chgData name="Marzena Tkocz" userId="83e3c1f299d4494d" providerId="LiveId" clId="{64BD08DA-9DB8-4D16-A125-784CE9975895}" dt="2025-09-02T17:03:46.621" v="2470" actId="207"/>
          <ac:spMkLst>
            <pc:docMk/>
            <pc:sldMk cId="2984907567" sldId="2528"/>
            <ac:spMk id="9" creationId="{39131815-1B3C-AE1A-1EC6-1F5095435B07}"/>
          </ac:spMkLst>
        </pc:spChg>
        <pc:grpChg chg="mod">
          <ac:chgData name="Marzena Tkocz" userId="83e3c1f299d4494d" providerId="LiveId" clId="{64BD08DA-9DB8-4D16-A125-784CE9975895}" dt="2025-09-02T17:04:13.381" v="2474" actId="1076"/>
          <ac:grpSpMkLst>
            <pc:docMk/>
            <pc:sldMk cId="2984907567" sldId="2528"/>
            <ac:grpSpMk id="11" creationId="{F490415A-B49A-D7B4-E8F4-07702BA817E3}"/>
          </ac:grpSpMkLst>
        </pc:grpChg>
        <pc:picChg chg="mod">
          <ac:chgData name="Marzena Tkocz" userId="83e3c1f299d4494d" providerId="LiveId" clId="{64BD08DA-9DB8-4D16-A125-784CE9975895}" dt="2025-09-02T17:05:46.104" v="2501" actId="1076"/>
          <ac:picMkLst>
            <pc:docMk/>
            <pc:sldMk cId="2984907567" sldId="2528"/>
            <ac:picMk id="5" creationId="{30015713-2F0D-0B68-701F-62822370668E}"/>
          </ac:picMkLst>
        </pc:picChg>
      </pc:sldChg>
      <pc:sldChg chg="del">
        <pc:chgData name="Marzena Tkocz" userId="83e3c1f299d4494d" providerId="LiveId" clId="{64BD08DA-9DB8-4D16-A125-784CE9975895}" dt="2025-08-29T10:40:28.915" v="133" actId="2696"/>
        <pc:sldMkLst>
          <pc:docMk/>
          <pc:sldMk cId="2460454185" sldId="2529"/>
        </pc:sldMkLst>
      </pc:sldChg>
      <pc:sldChg chg="del">
        <pc:chgData name="Marzena Tkocz" userId="83e3c1f299d4494d" providerId="LiveId" clId="{64BD08DA-9DB8-4D16-A125-784CE9975895}" dt="2025-08-29T10:36:31.747" v="109" actId="2696"/>
        <pc:sldMkLst>
          <pc:docMk/>
          <pc:sldMk cId="2746022951" sldId="2531"/>
        </pc:sldMkLst>
      </pc:sldChg>
      <pc:sldChg chg="del">
        <pc:chgData name="Marzena Tkocz" userId="83e3c1f299d4494d" providerId="LiveId" clId="{64BD08DA-9DB8-4D16-A125-784CE9975895}" dt="2025-08-29T10:37:26.570" v="114" actId="2696"/>
        <pc:sldMkLst>
          <pc:docMk/>
          <pc:sldMk cId="3663169635" sldId="2534"/>
        </pc:sldMkLst>
      </pc:sldChg>
      <pc:sldChg chg="del">
        <pc:chgData name="Marzena Tkocz" userId="83e3c1f299d4494d" providerId="LiveId" clId="{64BD08DA-9DB8-4D16-A125-784CE9975895}" dt="2025-08-29T10:24:24.018" v="33" actId="2696"/>
        <pc:sldMkLst>
          <pc:docMk/>
          <pc:sldMk cId="3258964863" sldId="2536"/>
        </pc:sldMkLst>
      </pc:sldChg>
      <pc:sldChg chg="addSp delSp modSp mod">
        <pc:chgData name="Marzena Tkocz" userId="83e3c1f299d4494d" providerId="LiveId" clId="{64BD08DA-9DB8-4D16-A125-784CE9975895}" dt="2025-09-02T17:42:09.466" v="2856" actId="207"/>
        <pc:sldMkLst>
          <pc:docMk/>
          <pc:sldMk cId="1885188281" sldId="2549"/>
        </pc:sldMkLst>
        <pc:spChg chg="mod">
          <ac:chgData name="Marzena Tkocz" userId="83e3c1f299d4494d" providerId="LiveId" clId="{64BD08DA-9DB8-4D16-A125-784CE9975895}" dt="2025-08-29T10:35:59.054" v="105" actId="255"/>
          <ac:spMkLst>
            <pc:docMk/>
            <pc:sldMk cId="1885188281" sldId="2549"/>
            <ac:spMk id="2" creationId="{5EA73F8D-28DA-9FFB-2112-2543B7F94D5E}"/>
          </ac:spMkLst>
        </pc:spChg>
        <pc:spChg chg="add del">
          <ac:chgData name="Marzena Tkocz" userId="83e3c1f299d4494d" providerId="LiveId" clId="{64BD08DA-9DB8-4D16-A125-784CE9975895}" dt="2025-08-29T10:36:09.323" v="107" actId="21"/>
          <ac:spMkLst>
            <pc:docMk/>
            <pc:sldMk cId="1885188281" sldId="2549"/>
            <ac:spMk id="3" creationId="{8D84B213-CCD3-5051-A093-601D826FF2CF}"/>
          </ac:spMkLst>
        </pc:spChg>
        <pc:spChg chg="mod">
          <ac:chgData name="Marzena Tkocz" userId="83e3c1f299d4494d" providerId="LiveId" clId="{64BD08DA-9DB8-4D16-A125-784CE9975895}" dt="2025-09-02T17:42:09.466" v="2856" actId="207"/>
          <ac:spMkLst>
            <pc:docMk/>
            <pc:sldMk cId="1885188281" sldId="2549"/>
            <ac:spMk id="6" creationId="{A7A7758D-608E-E2DB-52DA-79DE3D600358}"/>
          </ac:spMkLst>
        </pc:spChg>
        <pc:spChg chg="mod">
          <ac:chgData name="Marzena Tkocz" userId="83e3c1f299d4494d" providerId="LiveId" clId="{64BD08DA-9DB8-4D16-A125-784CE9975895}" dt="2025-08-29T10:35:47.452" v="102" actId="14100"/>
          <ac:spMkLst>
            <pc:docMk/>
            <pc:sldMk cId="1885188281" sldId="2549"/>
            <ac:spMk id="8" creationId="{4348389F-3064-D8C9-73DE-002E3A4FD654}"/>
          </ac:spMkLst>
        </pc:spChg>
        <pc:spChg chg="mod">
          <ac:chgData name="Marzena Tkocz" userId="83e3c1f299d4494d" providerId="LiveId" clId="{64BD08DA-9DB8-4D16-A125-784CE9975895}" dt="2025-09-02T17:42:01.013" v="2855" actId="207"/>
          <ac:spMkLst>
            <pc:docMk/>
            <pc:sldMk cId="1885188281" sldId="2549"/>
            <ac:spMk id="16" creationId="{050DB78D-D579-BC5E-3FD0-70490CCAA285}"/>
          </ac:spMkLst>
        </pc:spChg>
        <pc:spChg chg="mod">
          <ac:chgData name="Marzena Tkocz" userId="83e3c1f299d4494d" providerId="LiveId" clId="{64BD08DA-9DB8-4D16-A125-784CE9975895}" dt="2025-09-02T17:41:55.375" v="2854" actId="207"/>
          <ac:spMkLst>
            <pc:docMk/>
            <pc:sldMk cId="1885188281" sldId="2549"/>
            <ac:spMk id="19" creationId="{27BCF050-9361-1D33-353C-006F9898C417}"/>
          </ac:spMkLst>
        </pc:spChg>
      </pc:sldChg>
      <pc:sldChg chg="del">
        <pc:chgData name="Marzena Tkocz" userId="83e3c1f299d4494d" providerId="LiveId" clId="{64BD08DA-9DB8-4D16-A125-784CE9975895}" dt="2025-08-29T10:36:26.840" v="108" actId="2696"/>
        <pc:sldMkLst>
          <pc:docMk/>
          <pc:sldMk cId="3423691104" sldId="2551"/>
        </pc:sldMkLst>
      </pc:sldChg>
      <pc:sldChg chg="addSp delSp modSp mod">
        <pc:chgData name="Marzena Tkocz" userId="83e3c1f299d4494d" providerId="LiveId" clId="{64BD08DA-9DB8-4D16-A125-784CE9975895}" dt="2025-09-02T18:07:54.719" v="2975" actId="1076"/>
        <pc:sldMkLst>
          <pc:docMk/>
          <pc:sldMk cId="947869769" sldId="2553"/>
        </pc:sldMkLst>
        <pc:spChg chg="mod">
          <ac:chgData name="Marzena Tkocz" userId="83e3c1f299d4494d" providerId="LiveId" clId="{64BD08DA-9DB8-4D16-A125-784CE9975895}" dt="2025-09-02T17:06:51.123" v="2511" actId="20577"/>
          <ac:spMkLst>
            <pc:docMk/>
            <pc:sldMk cId="947869769" sldId="2553"/>
            <ac:spMk id="2" creationId="{C8DBF6A0-0458-EB98-AABA-11A3BE72A653}"/>
          </ac:spMkLst>
        </pc:spChg>
        <pc:spChg chg="mod">
          <ac:chgData name="Marzena Tkocz" userId="83e3c1f299d4494d" providerId="LiveId" clId="{64BD08DA-9DB8-4D16-A125-784CE9975895}" dt="2025-09-02T18:03:35.995" v="2878" actId="1076"/>
          <ac:spMkLst>
            <pc:docMk/>
            <pc:sldMk cId="947869769" sldId="2553"/>
            <ac:spMk id="5" creationId="{F9957508-F46F-B7DB-DDFE-E6B703551828}"/>
          </ac:spMkLst>
        </pc:spChg>
        <pc:spChg chg="mod">
          <ac:chgData name="Marzena Tkocz" userId="83e3c1f299d4494d" providerId="LiveId" clId="{64BD08DA-9DB8-4D16-A125-784CE9975895}" dt="2025-09-02T18:03:42.506" v="2879" actId="1076"/>
          <ac:spMkLst>
            <pc:docMk/>
            <pc:sldMk cId="947869769" sldId="2553"/>
            <ac:spMk id="6" creationId="{C6C1CDFE-F5D0-515D-D1D9-D94DB351EA1A}"/>
          </ac:spMkLst>
        </pc:spChg>
        <pc:spChg chg="mod">
          <ac:chgData name="Marzena Tkocz" userId="83e3c1f299d4494d" providerId="LiveId" clId="{64BD08DA-9DB8-4D16-A125-784CE9975895}" dt="2025-09-02T18:06:45.084" v="2951" actId="1076"/>
          <ac:spMkLst>
            <pc:docMk/>
            <pc:sldMk cId="947869769" sldId="2553"/>
            <ac:spMk id="7" creationId="{D0E77E02-4C1A-1921-B446-AB5A9B97D11F}"/>
          </ac:spMkLst>
        </pc:spChg>
        <pc:spChg chg="add mod">
          <ac:chgData name="Marzena Tkocz" userId="83e3c1f299d4494d" providerId="LiveId" clId="{64BD08DA-9DB8-4D16-A125-784CE9975895}" dt="2025-09-02T18:07:54.719" v="2975" actId="1076"/>
          <ac:spMkLst>
            <pc:docMk/>
            <pc:sldMk cId="947869769" sldId="2553"/>
            <ac:spMk id="8" creationId="{7F646D69-EB17-4D77-FD48-57D30A4530A3}"/>
          </ac:spMkLst>
        </pc:spChg>
        <pc:picChg chg="add mod">
          <ac:chgData name="Marzena Tkocz" userId="83e3c1f299d4494d" providerId="LiveId" clId="{64BD08DA-9DB8-4D16-A125-784CE9975895}" dt="2025-09-02T18:07:24.615" v="2965" actId="14100"/>
          <ac:picMkLst>
            <pc:docMk/>
            <pc:sldMk cId="947869769" sldId="2553"/>
            <ac:picMk id="10" creationId="{4C5CF9CB-D748-7CDF-59FC-7FFA609A95ED}"/>
          </ac:picMkLst>
        </pc:picChg>
      </pc:sldChg>
      <pc:sldChg chg="addSp delSp modSp del mod">
        <pc:chgData name="Marzena Tkocz" userId="83e3c1f299d4494d" providerId="LiveId" clId="{64BD08DA-9DB8-4D16-A125-784CE9975895}" dt="2025-08-29T12:07:04.674" v="1886" actId="2696"/>
        <pc:sldMkLst>
          <pc:docMk/>
          <pc:sldMk cId="965232993" sldId="2557"/>
        </pc:sldMkLst>
      </pc:sldChg>
      <pc:sldChg chg="del">
        <pc:chgData name="Marzena Tkocz" userId="83e3c1f299d4494d" providerId="LiveId" clId="{64BD08DA-9DB8-4D16-A125-784CE9975895}" dt="2025-08-29T10:33:43.076" v="93" actId="2696"/>
        <pc:sldMkLst>
          <pc:docMk/>
          <pc:sldMk cId="290380354" sldId="2558"/>
        </pc:sldMkLst>
      </pc:sldChg>
      <pc:sldChg chg="del">
        <pc:chgData name="Marzena Tkocz" userId="83e3c1f299d4494d" providerId="LiveId" clId="{64BD08DA-9DB8-4D16-A125-784CE9975895}" dt="2025-08-29T10:39:28.515" v="125" actId="2696"/>
        <pc:sldMkLst>
          <pc:docMk/>
          <pc:sldMk cId="317838429" sldId="2559"/>
        </pc:sldMkLst>
      </pc:sldChg>
      <pc:sldChg chg="del">
        <pc:chgData name="Marzena Tkocz" userId="83e3c1f299d4494d" providerId="LiveId" clId="{64BD08DA-9DB8-4D16-A125-784CE9975895}" dt="2025-08-29T10:59:53.029" v="566" actId="2696"/>
        <pc:sldMkLst>
          <pc:docMk/>
          <pc:sldMk cId="2051761734" sldId="2560"/>
        </pc:sldMkLst>
      </pc:sldChg>
      <pc:sldChg chg="addSp delSp modSp mod">
        <pc:chgData name="Marzena Tkocz" userId="83e3c1f299d4494d" providerId="LiveId" clId="{64BD08DA-9DB8-4D16-A125-784CE9975895}" dt="2025-09-02T17:20:50.175" v="2660" actId="20577"/>
        <pc:sldMkLst>
          <pc:docMk/>
          <pc:sldMk cId="3137479872" sldId="2561"/>
        </pc:sldMkLst>
        <pc:spChg chg="add mod">
          <ac:chgData name="Marzena Tkocz" userId="83e3c1f299d4494d" providerId="LiveId" clId="{64BD08DA-9DB8-4D16-A125-784CE9975895}" dt="2025-09-02T17:20:50.175" v="2660" actId="20577"/>
          <ac:spMkLst>
            <pc:docMk/>
            <pc:sldMk cId="3137479872" sldId="2561"/>
            <ac:spMk id="11" creationId="{AB9C45D9-2E89-90A4-FD2B-BDC0D3241AA6}"/>
          </ac:spMkLst>
        </pc:spChg>
      </pc:sldChg>
      <pc:sldChg chg="del">
        <pc:chgData name="Marzena Tkocz" userId="83e3c1f299d4494d" providerId="LiveId" clId="{64BD08DA-9DB8-4D16-A125-784CE9975895}" dt="2025-08-29T11:00:52.328" v="587" actId="2696"/>
        <pc:sldMkLst>
          <pc:docMk/>
          <pc:sldMk cId="3529294581" sldId="2562"/>
        </pc:sldMkLst>
      </pc:sldChg>
      <pc:sldChg chg="del">
        <pc:chgData name="Marzena Tkocz" userId="83e3c1f299d4494d" providerId="LiveId" clId="{64BD08DA-9DB8-4D16-A125-784CE9975895}" dt="2025-08-29T11:00:54.343" v="588" actId="2696"/>
        <pc:sldMkLst>
          <pc:docMk/>
          <pc:sldMk cId="978528202" sldId="2563"/>
        </pc:sldMkLst>
      </pc:sldChg>
      <pc:sldChg chg="add del">
        <pc:chgData name="Marzena Tkocz" userId="83e3c1f299d4494d" providerId="LiveId" clId="{64BD08DA-9DB8-4D16-A125-784CE9975895}" dt="2025-08-29T11:01:12.278" v="592"/>
        <pc:sldMkLst>
          <pc:docMk/>
          <pc:sldMk cId="2148145746" sldId="2564"/>
        </pc:sldMkLst>
      </pc:sldChg>
      <pc:sldChg chg="del">
        <pc:chgData name="Marzena Tkocz" userId="83e3c1f299d4494d" providerId="LiveId" clId="{64BD08DA-9DB8-4D16-A125-784CE9975895}" dt="2025-08-29T11:00:56.530" v="589" actId="2696"/>
        <pc:sldMkLst>
          <pc:docMk/>
          <pc:sldMk cId="3555583510" sldId="2564"/>
        </pc:sldMkLst>
      </pc:sldChg>
      <pc:sldChg chg="del">
        <pc:chgData name="Marzena Tkocz" userId="83e3c1f299d4494d" providerId="LiveId" clId="{64BD08DA-9DB8-4D16-A125-784CE9975895}" dt="2025-08-29T11:00:50.357" v="586" actId="2696"/>
        <pc:sldMkLst>
          <pc:docMk/>
          <pc:sldMk cId="1831320891" sldId="2566"/>
        </pc:sldMkLst>
      </pc:sldChg>
      <pc:sldChg chg="del">
        <pc:chgData name="Marzena Tkocz" userId="83e3c1f299d4494d" providerId="LiveId" clId="{64BD08DA-9DB8-4D16-A125-784CE9975895}" dt="2025-08-29T11:36:06.336" v="1214" actId="2696"/>
        <pc:sldMkLst>
          <pc:docMk/>
          <pc:sldMk cId="1669383063" sldId="2567"/>
        </pc:sldMkLst>
      </pc:sldChg>
      <pc:sldChg chg="del">
        <pc:chgData name="Marzena Tkocz" userId="83e3c1f299d4494d" providerId="LiveId" clId="{64BD08DA-9DB8-4D16-A125-784CE9975895}" dt="2025-08-29T11:30:45.899" v="1118" actId="2696"/>
        <pc:sldMkLst>
          <pc:docMk/>
          <pc:sldMk cId="890536105" sldId="2575"/>
        </pc:sldMkLst>
      </pc:sldChg>
      <pc:sldChg chg="modSp add mod modAnim">
        <pc:chgData name="Marzena Tkocz" userId="83e3c1f299d4494d" providerId="LiveId" clId="{64BD08DA-9DB8-4D16-A125-784CE9975895}" dt="2025-09-02T17:23:28.414" v="2679" actId="20577"/>
        <pc:sldMkLst>
          <pc:docMk/>
          <pc:sldMk cId="2414799387" sldId="2576"/>
        </pc:sldMkLst>
        <pc:spChg chg="mod">
          <ac:chgData name="Marzena Tkocz" userId="83e3c1f299d4494d" providerId="LiveId" clId="{64BD08DA-9DB8-4D16-A125-784CE9975895}" dt="2025-08-29T11:30:34.367" v="1117" actId="20577"/>
          <ac:spMkLst>
            <pc:docMk/>
            <pc:sldMk cId="2414799387" sldId="2576"/>
            <ac:spMk id="2" creationId="{38D92792-1F38-7F84-2A9D-D929C5981FCB}"/>
          </ac:spMkLst>
        </pc:spChg>
        <pc:spChg chg="mod">
          <ac:chgData name="Marzena Tkocz" userId="83e3c1f299d4494d" providerId="LiveId" clId="{64BD08DA-9DB8-4D16-A125-784CE9975895}" dt="2025-09-02T17:23:14.015" v="2675" actId="20577"/>
          <ac:spMkLst>
            <pc:docMk/>
            <pc:sldMk cId="2414799387" sldId="2576"/>
            <ac:spMk id="5" creationId="{93921B9D-535A-CE37-4DA3-7C36374A8441}"/>
          </ac:spMkLst>
        </pc:spChg>
        <pc:spChg chg="mod">
          <ac:chgData name="Marzena Tkocz" userId="83e3c1f299d4494d" providerId="LiveId" clId="{64BD08DA-9DB8-4D16-A125-784CE9975895}" dt="2025-09-02T17:23:24.920" v="2678" actId="20577"/>
          <ac:spMkLst>
            <pc:docMk/>
            <pc:sldMk cId="2414799387" sldId="2576"/>
            <ac:spMk id="6" creationId="{FA5495E6-F268-FE85-4644-74753EF052BE}"/>
          </ac:spMkLst>
        </pc:spChg>
        <pc:spChg chg="mod">
          <ac:chgData name="Marzena Tkocz" userId="83e3c1f299d4494d" providerId="LiveId" clId="{64BD08DA-9DB8-4D16-A125-784CE9975895}" dt="2025-09-02T17:23:22.246" v="2677" actId="20577"/>
          <ac:spMkLst>
            <pc:docMk/>
            <pc:sldMk cId="2414799387" sldId="2576"/>
            <ac:spMk id="7" creationId="{2A8A0CEC-3E20-FF0E-73AA-2C4BC835F1D7}"/>
          </ac:spMkLst>
        </pc:spChg>
        <pc:spChg chg="mod">
          <ac:chgData name="Marzena Tkocz" userId="83e3c1f299d4494d" providerId="LiveId" clId="{64BD08DA-9DB8-4D16-A125-784CE9975895}" dt="2025-08-29T11:31:23.634" v="1134" actId="14100"/>
          <ac:spMkLst>
            <pc:docMk/>
            <pc:sldMk cId="2414799387" sldId="2576"/>
            <ac:spMk id="8" creationId="{809C2BF1-F7D2-04A5-676A-6F291AB14223}"/>
          </ac:spMkLst>
        </pc:spChg>
      </pc:sldChg>
      <pc:sldChg chg="addSp delSp modSp del mod">
        <pc:chgData name="Marzena Tkocz" userId="83e3c1f299d4494d" providerId="LiveId" clId="{64BD08DA-9DB8-4D16-A125-784CE9975895}" dt="2025-08-29T11:21:34.619" v="917" actId="2696"/>
        <pc:sldMkLst>
          <pc:docMk/>
          <pc:sldMk cId="3669429711" sldId="2576"/>
        </pc:sldMkLst>
      </pc:sldChg>
      <pc:sldChg chg="del">
        <pc:chgData name="Marzena Tkocz" userId="83e3c1f299d4494d" providerId="LiveId" clId="{64BD08DA-9DB8-4D16-A125-784CE9975895}" dt="2025-08-29T11:17:48.290" v="852" actId="2696"/>
        <pc:sldMkLst>
          <pc:docMk/>
          <pc:sldMk cId="3714761747" sldId="2577"/>
        </pc:sldMkLst>
      </pc:sldChg>
      <pc:sldChg chg="addSp delSp modSp mod">
        <pc:chgData name="Marzena Tkocz" userId="83e3c1f299d4494d" providerId="LiveId" clId="{64BD08DA-9DB8-4D16-A125-784CE9975895}" dt="2025-08-29T11:31:05.856" v="1128" actId="14100"/>
        <pc:sldMkLst>
          <pc:docMk/>
          <pc:sldMk cId="2376532987" sldId="2578"/>
        </pc:sldMkLst>
        <pc:spChg chg="mod">
          <ac:chgData name="Marzena Tkocz" userId="83e3c1f299d4494d" providerId="LiveId" clId="{64BD08DA-9DB8-4D16-A125-784CE9975895}" dt="2025-08-29T11:30:55.366" v="1123" actId="1076"/>
          <ac:spMkLst>
            <pc:docMk/>
            <pc:sldMk cId="2376532987" sldId="2578"/>
            <ac:spMk id="2" creationId="{87FCCAA1-BAE7-FA7D-71C6-EC8880372E0C}"/>
          </ac:spMkLst>
        </pc:spChg>
        <pc:spChg chg="add mod">
          <ac:chgData name="Marzena Tkocz" userId="83e3c1f299d4494d" providerId="LiveId" clId="{64BD08DA-9DB8-4D16-A125-784CE9975895}" dt="2025-08-29T11:30:58.771" v="1125" actId="1076"/>
          <ac:spMkLst>
            <pc:docMk/>
            <pc:sldMk cId="2376532987" sldId="2578"/>
            <ac:spMk id="5" creationId="{83D7ED19-1B9D-0B05-ED45-FEF14806D16E}"/>
          </ac:spMkLst>
        </pc:spChg>
        <pc:spChg chg="add mod">
          <ac:chgData name="Marzena Tkocz" userId="83e3c1f299d4494d" providerId="LiveId" clId="{64BD08DA-9DB8-4D16-A125-784CE9975895}" dt="2025-08-29T11:30:57.595" v="1124" actId="1076"/>
          <ac:spMkLst>
            <pc:docMk/>
            <pc:sldMk cId="2376532987" sldId="2578"/>
            <ac:spMk id="6" creationId="{B6B2A16F-F349-8394-4EC1-01F100C1A8E5}"/>
          </ac:spMkLst>
        </pc:spChg>
        <pc:spChg chg="add mod">
          <ac:chgData name="Marzena Tkocz" userId="83e3c1f299d4494d" providerId="LiveId" clId="{64BD08DA-9DB8-4D16-A125-784CE9975895}" dt="2025-08-29T11:31:05.856" v="1128" actId="14100"/>
          <ac:spMkLst>
            <pc:docMk/>
            <pc:sldMk cId="2376532987" sldId="2578"/>
            <ac:spMk id="7" creationId="{62865609-54C6-1538-9743-C843E175DAD9}"/>
          </ac:spMkLst>
        </pc:spChg>
      </pc:sldChg>
      <pc:sldChg chg="addSp delSp modSp del mod">
        <pc:chgData name="Marzena Tkocz" userId="83e3c1f299d4494d" providerId="LiveId" clId="{64BD08DA-9DB8-4D16-A125-784CE9975895}" dt="2025-08-29T11:18:27.957" v="863" actId="2696"/>
        <pc:sldMkLst>
          <pc:docMk/>
          <pc:sldMk cId="1032578503" sldId="2581"/>
        </pc:sldMkLst>
      </pc:sldChg>
      <pc:sldChg chg="del">
        <pc:chgData name="Marzena Tkocz" userId="83e3c1f299d4494d" providerId="LiveId" clId="{64BD08DA-9DB8-4D16-A125-784CE9975895}" dt="2025-08-29T11:18:29.809" v="864" actId="2696"/>
        <pc:sldMkLst>
          <pc:docMk/>
          <pc:sldMk cId="2919233849" sldId="2582"/>
        </pc:sldMkLst>
      </pc:sldChg>
      <pc:sldChg chg="del">
        <pc:chgData name="Marzena Tkocz" userId="83e3c1f299d4494d" providerId="LiveId" clId="{64BD08DA-9DB8-4D16-A125-784CE9975895}" dt="2025-08-29T11:18:42.139" v="875" actId="2696"/>
        <pc:sldMkLst>
          <pc:docMk/>
          <pc:sldMk cId="1903508529" sldId="2583"/>
        </pc:sldMkLst>
      </pc:sldChg>
      <pc:sldChg chg="del">
        <pc:chgData name="Marzena Tkocz" userId="83e3c1f299d4494d" providerId="LiveId" clId="{64BD08DA-9DB8-4D16-A125-784CE9975895}" dt="2025-08-29T11:18:46.350" v="876" actId="2696"/>
        <pc:sldMkLst>
          <pc:docMk/>
          <pc:sldMk cId="4104436314" sldId="2585"/>
        </pc:sldMkLst>
      </pc:sldChg>
      <pc:sldChg chg="del">
        <pc:chgData name="Marzena Tkocz" userId="83e3c1f299d4494d" providerId="LiveId" clId="{64BD08DA-9DB8-4D16-A125-784CE9975895}" dt="2025-08-29T11:18:49.354" v="877" actId="2696"/>
        <pc:sldMkLst>
          <pc:docMk/>
          <pc:sldMk cId="2231645292" sldId="2586"/>
        </pc:sldMkLst>
      </pc:sldChg>
      <pc:sldChg chg="del">
        <pc:chgData name="Marzena Tkocz" userId="83e3c1f299d4494d" providerId="LiveId" clId="{64BD08DA-9DB8-4D16-A125-784CE9975895}" dt="2025-08-29T11:18:51.738" v="878" actId="2696"/>
        <pc:sldMkLst>
          <pc:docMk/>
          <pc:sldMk cId="1048598572" sldId="2587"/>
        </pc:sldMkLst>
      </pc:sldChg>
      <pc:sldChg chg="addSp delSp modSp del mod">
        <pc:chgData name="Marzena Tkocz" userId="83e3c1f299d4494d" providerId="LiveId" clId="{64BD08DA-9DB8-4D16-A125-784CE9975895}" dt="2025-08-29T11:19:59.157" v="896" actId="2696"/>
        <pc:sldMkLst>
          <pc:docMk/>
          <pc:sldMk cId="525138438" sldId="2588"/>
        </pc:sldMkLst>
      </pc:sldChg>
      <pc:sldChg chg="del">
        <pc:chgData name="Marzena Tkocz" userId="83e3c1f299d4494d" providerId="LiveId" clId="{64BD08DA-9DB8-4D16-A125-784CE9975895}" dt="2025-08-29T11:20:04.014" v="897" actId="2696"/>
        <pc:sldMkLst>
          <pc:docMk/>
          <pc:sldMk cId="3029859966" sldId="2589"/>
        </pc:sldMkLst>
      </pc:sldChg>
      <pc:sldChg chg="del">
        <pc:chgData name="Marzena Tkocz" userId="83e3c1f299d4494d" providerId="LiveId" clId="{64BD08DA-9DB8-4D16-A125-784CE9975895}" dt="2025-08-29T11:20:54.822" v="910" actId="2696"/>
        <pc:sldMkLst>
          <pc:docMk/>
          <pc:sldMk cId="3714215345" sldId="2590"/>
        </pc:sldMkLst>
      </pc:sldChg>
      <pc:sldChg chg="addSp delSp modSp del mod">
        <pc:chgData name="Marzena Tkocz" userId="83e3c1f299d4494d" providerId="LiveId" clId="{64BD08DA-9DB8-4D16-A125-784CE9975895}" dt="2025-08-29T11:20:52.728" v="909" actId="2696"/>
        <pc:sldMkLst>
          <pc:docMk/>
          <pc:sldMk cId="1857521936" sldId="2591"/>
        </pc:sldMkLst>
      </pc:sldChg>
      <pc:sldChg chg="del">
        <pc:chgData name="Marzena Tkocz" userId="83e3c1f299d4494d" providerId="LiveId" clId="{64BD08DA-9DB8-4D16-A125-784CE9975895}" dt="2025-08-29T11:20:57.098" v="911" actId="2696"/>
        <pc:sldMkLst>
          <pc:docMk/>
          <pc:sldMk cId="2789897896" sldId="2592"/>
        </pc:sldMkLst>
      </pc:sldChg>
      <pc:sldChg chg="addSp delSp modSp del mod">
        <pc:chgData name="Marzena Tkocz" userId="83e3c1f299d4494d" providerId="LiveId" clId="{64BD08DA-9DB8-4D16-A125-784CE9975895}" dt="2025-08-29T12:13:15.024" v="1917" actId="2696"/>
        <pc:sldMkLst>
          <pc:docMk/>
          <pc:sldMk cId="3142324233" sldId="2595"/>
        </pc:sldMkLst>
      </pc:sldChg>
      <pc:sldChg chg="modSp add mod">
        <pc:chgData name="Marzena Tkocz" userId="83e3c1f299d4494d" providerId="LiveId" clId="{64BD08DA-9DB8-4D16-A125-784CE9975895}" dt="2025-08-29T12:13:42.802" v="1926" actId="20577"/>
        <pc:sldMkLst>
          <pc:docMk/>
          <pc:sldMk cId="3981076744" sldId="2595"/>
        </pc:sldMkLst>
        <pc:spChg chg="mod">
          <ac:chgData name="Marzena Tkocz" userId="83e3c1f299d4494d" providerId="LiveId" clId="{64BD08DA-9DB8-4D16-A125-784CE9975895}" dt="2025-08-29T12:13:42.802" v="1926" actId="20577"/>
          <ac:spMkLst>
            <pc:docMk/>
            <pc:sldMk cId="3981076744" sldId="2595"/>
            <ac:spMk id="2" creationId="{8374E5BA-8CEF-BB33-1127-E310DD2E0B3D}"/>
          </ac:spMkLst>
        </pc:spChg>
      </pc:sldChg>
      <pc:sldChg chg="delSp add del mod delAnim">
        <pc:chgData name="Marzena Tkocz" userId="83e3c1f299d4494d" providerId="LiveId" clId="{64BD08DA-9DB8-4D16-A125-784CE9975895}" dt="2025-08-29T11:22:15.583" v="925" actId="2696"/>
        <pc:sldMkLst>
          <pc:docMk/>
          <pc:sldMk cId="3362092336" sldId="2597"/>
        </pc:sldMkLst>
      </pc:sldChg>
      <pc:sldChg chg="del">
        <pc:chgData name="Marzena Tkocz" userId="83e3c1f299d4494d" providerId="LiveId" clId="{64BD08DA-9DB8-4D16-A125-784CE9975895}" dt="2025-08-29T11:35:41.132" v="1207" actId="2696"/>
        <pc:sldMkLst>
          <pc:docMk/>
          <pc:sldMk cId="3452403647" sldId="2599"/>
        </pc:sldMkLst>
      </pc:sldChg>
      <pc:sldChg chg="modSp del mod">
        <pc:chgData name="Marzena Tkocz" userId="83e3c1f299d4494d" providerId="LiveId" clId="{64BD08DA-9DB8-4D16-A125-784CE9975895}" dt="2025-08-29T11:23:20.035" v="927" actId="2696"/>
        <pc:sldMkLst>
          <pc:docMk/>
          <pc:sldMk cId="239819072" sldId="2603"/>
        </pc:sldMkLst>
      </pc:sldChg>
      <pc:sldChg chg="modSp mod">
        <pc:chgData name="Marzena Tkocz" userId="83e3c1f299d4494d" providerId="LiveId" clId="{64BD08DA-9DB8-4D16-A125-784CE9975895}" dt="2025-09-02T17:40:25.418" v="2848" actId="1076"/>
        <pc:sldMkLst>
          <pc:docMk/>
          <pc:sldMk cId="1263719466" sldId="2604"/>
        </pc:sldMkLst>
        <pc:grpChg chg="mod">
          <ac:chgData name="Marzena Tkocz" userId="83e3c1f299d4494d" providerId="LiveId" clId="{64BD08DA-9DB8-4D16-A125-784CE9975895}" dt="2025-09-02T17:40:25.418" v="2848" actId="1076"/>
          <ac:grpSpMkLst>
            <pc:docMk/>
            <pc:sldMk cId="1263719466" sldId="2604"/>
            <ac:grpSpMk id="8" creationId="{450BEE91-4991-3ABA-A07E-12212BE931D3}"/>
          </ac:grpSpMkLst>
        </pc:grpChg>
        <pc:grpChg chg="mod">
          <ac:chgData name="Marzena Tkocz" userId="83e3c1f299d4494d" providerId="LiveId" clId="{64BD08DA-9DB8-4D16-A125-784CE9975895}" dt="2025-09-02T17:40:18.402" v="2846" actId="1076"/>
          <ac:grpSpMkLst>
            <pc:docMk/>
            <pc:sldMk cId="1263719466" sldId="2604"/>
            <ac:grpSpMk id="23" creationId="{D7F4B3FA-BBE9-6880-2BEF-AE6731F9E0C2}"/>
          </ac:grpSpMkLst>
        </pc:grpChg>
      </pc:sldChg>
      <pc:sldChg chg="delSp modSp mod">
        <pc:chgData name="Marzena Tkocz" userId="83e3c1f299d4494d" providerId="LiveId" clId="{64BD08DA-9DB8-4D16-A125-784CE9975895}" dt="2025-09-02T17:25:29.477" v="2697" actId="20577"/>
        <pc:sldMkLst>
          <pc:docMk/>
          <pc:sldMk cId="278966484" sldId="2605"/>
        </pc:sldMkLst>
        <pc:spChg chg="mod">
          <ac:chgData name="Marzena Tkocz" userId="83e3c1f299d4494d" providerId="LiveId" clId="{64BD08DA-9DB8-4D16-A125-784CE9975895}" dt="2025-08-29T11:36:19.257" v="1217" actId="20577"/>
          <ac:spMkLst>
            <pc:docMk/>
            <pc:sldMk cId="278966484" sldId="2605"/>
            <ac:spMk id="2" creationId="{261FA6EC-8211-15C2-6E18-2D07355362A4}"/>
          </ac:spMkLst>
        </pc:spChg>
        <pc:spChg chg="mod">
          <ac:chgData name="Marzena Tkocz" userId="83e3c1f299d4494d" providerId="LiveId" clId="{64BD08DA-9DB8-4D16-A125-784CE9975895}" dt="2025-09-02T17:25:29.477" v="2697" actId="20577"/>
          <ac:spMkLst>
            <pc:docMk/>
            <pc:sldMk cId="278966484" sldId="2605"/>
            <ac:spMk id="7" creationId="{81045517-A9B7-ACD7-4793-F011A7E1739E}"/>
          </ac:spMkLst>
        </pc:spChg>
        <pc:spChg chg="del mod">
          <ac:chgData name="Marzena Tkocz" userId="83e3c1f299d4494d" providerId="LiveId" clId="{64BD08DA-9DB8-4D16-A125-784CE9975895}" dt="2025-09-02T17:24:56.827" v="2686" actId="21"/>
          <ac:spMkLst>
            <pc:docMk/>
            <pc:sldMk cId="278966484" sldId="2605"/>
            <ac:spMk id="8" creationId="{3C532C5B-7288-538D-B854-5281CBBAC859}"/>
          </ac:spMkLst>
        </pc:spChg>
        <pc:spChg chg="mod">
          <ac:chgData name="Marzena Tkocz" userId="83e3c1f299d4494d" providerId="LiveId" clId="{64BD08DA-9DB8-4D16-A125-784CE9975895}" dt="2025-08-29T11:31:57.253" v="1137" actId="20577"/>
          <ac:spMkLst>
            <pc:docMk/>
            <pc:sldMk cId="278966484" sldId="2605"/>
            <ac:spMk id="9" creationId="{7D284A83-DB67-7605-DDC8-E1A55974E6B8}"/>
          </ac:spMkLst>
        </pc:spChg>
        <pc:spChg chg="mod">
          <ac:chgData name="Marzena Tkocz" userId="83e3c1f299d4494d" providerId="LiveId" clId="{64BD08DA-9DB8-4D16-A125-784CE9975895}" dt="2025-09-02T17:25:01.848" v="2689" actId="1076"/>
          <ac:spMkLst>
            <pc:docMk/>
            <pc:sldMk cId="278966484" sldId="2605"/>
            <ac:spMk id="22" creationId="{C53AADE2-54C3-C553-EEF6-AB83A60350FA}"/>
          </ac:spMkLst>
        </pc:spChg>
        <pc:spChg chg="mod">
          <ac:chgData name="Marzena Tkocz" userId="83e3c1f299d4494d" providerId="LiveId" clId="{64BD08DA-9DB8-4D16-A125-784CE9975895}" dt="2025-09-02T17:25:06.755" v="2691" actId="1076"/>
          <ac:spMkLst>
            <pc:docMk/>
            <pc:sldMk cId="278966484" sldId="2605"/>
            <ac:spMk id="24" creationId="{463FAD33-AD4E-C7A6-1915-6F49DB5FA25C}"/>
          </ac:spMkLst>
        </pc:spChg>
        <pc:grpChg chg="mod">
          <ac:chgData name="Marzena Tkocz" userId="83e3c1f299d4494d" providerId="LiveId" clId="{64BD08DA-9DB8-4D16-A125-784CE9975895}" dt="2025-09-02T17:25:11.301" v="2692" actId="1076"/>
          <ac:grpSpMkLst>
            <pc:docMk/>
            <pc:sldMk cId="278966484" sldId="2605"/>
            <ac:grpSpMk id="17" creationId="{F910B3E7-A33B-C449-E898-48AC5AC1DC35}"/>
          </ac:grpSpMkLst>
        </pc:grpChg>
        <pc:picChg chg="mod">
          <ac:chgData name="Marzena Tkocz" userId="83e3c1f299d4494d" providerId="LiveId" clId="{64BD08DA-9DB8-4D16-A125-784CE9975895}" dt="2025-09-02T17:25:03.507" v="2690" actId="1076"/>
          <ac:picMkLst>
            <pc:docMk/>
            <pc:sldMk cId="278966484" sldId="2605"/>
            <ac:picMk id="3" creationId="{DB54467D-7938-A252-68C6-633117234DB3}"/>
          </ac:picMkLst>
        </pc:picChg>
      </pc:sldChg>
      <pc:sldChg chg="addSp delSp modSp del mod">
        <pc:chgData name="Marzena Tkocz" userId="83e3c1f299d4494d" providerId="LiveId" clId="{64BD08DA-9DB8-4D16-A125-784CE9975895}" dt="2025-08-29T11:36:11.157" v="1216" actId="2696"/>
        <pc:sldMkLst>
          <pc:docMk/>
          <pc:sldMk cId="2222208019" sldId="2606"/>
        </pc:sldMkLst>
      </pc:sldChg>
      <pc:sldChg chg="del">
        <pc:chgData name="Marzena Tkocz" userId="83e3c1f299d4494d" providerId="LiveId" clId="{64BD08DA-9DB8-4D16-A125-784CE9975895}" dt="2025-08-29T11:17:14.643" v="843" actId="2696"/>
        <pc:sldMkLst>
          <pc:docMk/>
          <pc:sldMk cId="977488854" sldId="2607"/>
        </pc:sldMkLst>
      </pc:sldChg>
      <pc:sldChg chg="delSp modSp del mod">
        <pc:chgData name="Marzena Tkocz" userId="83e3c1f299d4494d" providerId="LiveId" clId="{64BD08DA-9DB8-4D16-A125-784CE9975895}" dt="2025-08-29T11:38:16.867" v="1285" actId="2696"/>
        <pc:sldMkLst>
          <pc:docMk/>
          <pc:sldMk cId="968115522" sldId="2608"/>
        </pc:sldMkLst>
      </pc:sldChg>
      <pc:sldChg chg="del">
        <pc:chgData name="Marzena Tkocz" userId="83e3c1f299d4494d" providerId="LiveId" clId="{64BD08DA-9DB8-4D16-A125-784CE9975895}" dt="2025-08-29T11:35:45.381" v="1209" actId="2696"/>
        <pc:sldMkLst>
          <pc:docMk/>
          <pc:sldMk cId="56818430" sldId="2609"/>
        </pc:sldMkLst>
      </pc:sldChg>
      <pc:sldChg chg="del">
        <pc:chgData name="Marzena Tkocz" userId="83e3c1f299d4494d" providerId="LiveId" clId="{64BD08DA-9DB8-4D16-A125-784CE9975895}" dt="2025-08-29T11:35:53.058" v="1212" actId="2696"/>
        <pc:sldMkLst>
          <pc:docMk/>
          <pc:sldMk cId="4183607051" sldId="2611"/>
        </pc:sldMkLst>
      </pc:sldChg>
      <pc:sldChg chg="del">
        <pc:chgData name="Marzena Tkocz" userId="83e3c1f299d4494d" providerId="LiveId" clId="{64BD08DA-9DB8-4D16-A125-784CE9975895}" dt="2025-08-29T11:35:49.535" v="1211" actId="2696"/>
        <pc:sldMkLst>
          <pc:docMk/>
          <pc:sldMk cId="2623186687" sldId="2613"/>
        </pc:sldMkLst>
      </pc:sldChg>
      <pc:sldChg chg="del">
        <pc:chgData name="Marzena Tkocz" userId="83e3c1f299d4494d" providerId="LiveId" clId="{64BD08DA-9DB8-4D16-A125-784CE9975895}" dt="2025-08-29T11:38:32.371" v="1288" actId="2696"/>
        <pc:sldMkLst>
          <pc:docMk/>
          <pc:sldMk cId="2634749093" sldId="2615"/>
        </pc:sldMkLst>
      </pc:sldChg>
      <pc:sldChg chg="del">
        <pc:chgData name="Marzena Tkocz" userId="83e3c1f299d4494d" providerId="LiveId" clId="{64BD08DA-9DB8-4D16-A125-784CE9975895}" dt="2025-08-29T11:46:57.174" v="1482" actId="2696"/>
        <pc:sldMkLst>
          <pc:docMk/>
          <pc:sldMk cId="1173489640" sldId="2624"/>
        </pc:sldMkLst>
      </pc:sldChg>
      <pc:sldChg chg="del">
        <pc:chgData name="Marzena Tkocz" userId="83e3c1f299d4494d" providerId="LiveId" clId="{64BD08DA-9DB8-4D16-A125-784CE9975895}" dt="2025-08-29T11:47:57.466" v="1494" actId="2696"/>
        <pc:sldMkLst>
          <pc:docMk/>
          <pc:sldMk cId="1554012210" sldId="2625"/>
        </pc:sldMkLst>
      </pc:sldChg>
      <pc:sldChg chg="del">
        <pc:chgData name="Marzena Tkocz" userId="83e3c1f299d4494d" providerId="LiveId" clId="{64BD08DA-9DB8-4D16-A125-784CE9975895}" dt="2025-08-29T10:33:52.228" v="94" actId="2696"/>
        <pc:sldMkLst>
          <pc:docMk/>
          <pc:sldMk cId="2234590509" sldId="2626"/>
        </pc:sldMkLst>
      </pc:sldChg>
      <pc:sldChg chg="modSp mod">
        <pc:chgData name="Marzena Tkocz" userId="83e3c1f299d4494d" providerId="LiveId" clId="{64BD08DA-9DB8-4D16-A125-784CE9975895}" dt="2025-09-02T17:02:56.072" v="2460" actId="14100"/>
        <pc:sldMkLst>
          <pc:docMk/>
          <pc:sldMk cId="2334298915" sldId="2627"/>
        </pc:sldMkLst>
        <pc:spChg chg="mod">
          <ac:chgData name="Marzena Tkocz" userId="83e3c1f299d4494d" providerId="LiveId" clId="{64BD08DA-9DB8-4D16-A125-784CE9975895}" dt="2025-09-02T17:02:35.844" v="2453" actId="14100"/>
          <ac:spMkLst>
            <pc:docMk/>
            <pc:sldMk cId="2334298915" sldId="2627"/>
            <ac:spMk id="6" creationId="{C69510AD-C506-EDD0-A6B5-C8CCE0C44BB3}"/>
          </ac:spMkLst>
        </pc:spChg>
        <pc:spChg chg="mod">
          <ac:chgData name="Marzena Tkocz" userId="83e3c1f299d4494d" providerId="LiveId" clId="{64BD08DA-9DB8-4D16-A125-784CE9975895}" dt="2025-09-02T17:02:37.909" v="2454" actId="14100"/>
          <ac:spMkLst>
            <pc:docMk/>
            <pc:sldMk cId="2334298915" sldId="2627"/>
            <ac:spMk id="7" creationId="{B2BD93C3-432E-4069-9F8A-E0F377DBCBCF}"/>
          </ac:spMkLst>
        </pc:spChg>
        <pc:spChg chg="mod">
          <ac:chgData name="Marzena Tkocz" userId="83e3c1f299d4494d" providerId="LiveId" clId="{64BD08DA-9DB8-4D16-A125-784CE9975895}" dt="2025-09-02T17:02:40.661" v="2455" actId="14100"/>
          <ac:spMkLst>
            <pc:docMk/>
            <pc:sldMk cId="2334298915" sldId="2627"/>
            <ac:spMk id="8" creationId="{DECBBE00-CBF3-D7E5-F9CB-E1F288AE7F88}"/>
          </ac:spMkLst>
        </pc:spChg>
        <pc:spChg chg="mod">
          <ac:chgData name="Marzena Tkocz" userId="83e3c1f299d4494d" providerId="LiveId" clId="{64BD08DA-9DB8-4D16-A125-784CE9975895}" dt="2025-09-02T17:02:42.735" v="2456" actId="14100"/>
          <ac:spMkLst>
            <pc:docMk/>
            <pc:sldMk cId="2334298915" sldId="2627"/>
            <ac:spMk id="9" creationId="{C4B39309-BFF4-0EE5-2DFD-C61767FBAB79}"/>
          </ac:spMkLst>
        </pc:spChg>
        <pc:spChg chg="mod">
          <ac:chgData name="Marzena Tkocz" userId="83e3c1f299d4494d" providerId="LiveId" clId="{64BD08DA-9DB8-4D16-A125-784CE9975895}" dt="2025-09-02T17:02:46.527" v="2457" actId="14100"/>
          <ac:spMkLst>
            <pc:docMk/>
            <pc:sldMk cId="2334298915" sldId="2627"/>
            <ac:spMk id="10" creationId="{68570585-78A7-FB93-3EC7-8F5638826631}"/>
          </ac:spMkLst>
        </pc:spChg>
        <pc:spChg chg="mod">
          <ac:chgData name="Marzena Tkocz" userId="83e3c1f299d4494d" providerId="LiveId" clId="{64BD08DA-9DB8-4D16-A125-784CE9975895}" dt="2025-09-02T17:02:56.072" v="2460" actId="14100"/>
          <ac:spMkLst>
            <pc:docMk/>
            <pc:sldMk cId="2334298915" sldId="2627"/>
            <ac:spMk id="11" creationId="{BB40911D-DCD9-7F98-CE59-5D0417041EC6}"/>
          </ac:spMkLst>
        </pc:spChg>
      </pc:sldChg>
      <pc:sldChg chg="del">
        <pc:chgData name="Marzena Tkocz" userId="83e3c1f299d4494d" providerId="LiveId" clId="{64BD08DA-9DB8-4D16-A125-784CE9975895}" dt="2025-08-29T10:33:58.551" v="96" actId="2696"/>
        <pc:sldMkLst>
          <pc:docMk/>
          <pc:sldMk cId="3098541038" sldId="2629"/>
        </pc:sldMkLst>
      </pc:sldChg>
      <pc:sldChg chg="del">
        <pc:chgData name="Marzena Tkocz" userId="83e3c1f299d4494d" providerId="LiveId" clId="{64BD08DA-9DB8-4D16-A125-784CE9975895}" dt="2025-08-29T10:34:13.851" v="97" actId="2696"/>
        <pc:sldMkLst>
          <pc:docMk/>
          <pc:sldMk cId="3966423480" sldId="2633"/>
        </pc:sldMkLst>
      </pc:sldChg>
      <pc:sldChg chg="del">
        <pc:chgData name="Marzena Tkocz" userId="83e3c1f299d4494d" providerId="LiveId" clId="{64BD08DA-9DB8-4D16-A125-784CE9975895}" dt="2025-08-29T10:33:56.367" v="95" actId="2696"/>
        <pc:sldMkLst>
          <pc:docMk/>
          <pc:sldMk cId="2930866780" sldId="2634"/>
        </pc:sldMkLst>
      </pc:sldChg>
      <pc:sldChg chg="del">
        <pc:chgData name="Marzena Tkocz" userId="83e3c1f299d4494d" providerId="LiveId" clId="{64BD08DA-9DB8-4D16-A125-784CE9975895}" dt="2025-08-29T10:34:22.712" v="98" actId="2696"/>
        <pc:sldMkLst>
          <pc:docMk/>
          <pc:sldMk cId="789349577" sldId="2635"/>
        </pc:sldMkLst>
      </pc:sldChg>
      <pc:sldChg chg="del">
        <pc:chgData name="Marzena Tkocz" userId="83e3c1f299d4494d" providerId="LiveId" clId="{64BD08DA-9DB8-4D16-A125-784CE9975895}" dt="2025-08-29T11:57:48.260" v="1655" actId="2696"/>
        <pc:sldMkLst>
          <pc:docMk/>
          <pc:sldMk cId="1241347238" sldId="2636"/>
        </pc:sldMkLst>
      </pc:sldChg>
      <pc:sldChg chg="modSp del mod">
        <pc:chgData name="Marzena Tkocz" userId="83e3c1f299d4494d" providerId="LiveId" clId="{64BD08DA-9DB8-4D16-A125-784CE9975895}" dt="2025-08-29T12:19:14.807" v="2067" actId="2696"/>
        <pc:sldMkLst>
          <pc:docMk/>
          <pc:sldMk cId="1927799277" sldId="2637"/>
        </pc:sldMkLst>
      </pc:sldChg>
      <pc:sldChg chg="modSp add mod">
        <pc:chgData name="Marzena Tkocz" userId="83e3c1f299d4494d" providerId="LiveId" clId="{64BD08DA-9DB8-4D16-A125-784CE9975895}" dt="2025-09-02T16:31:10.722" v="2190" actId="122"/>
        <pc:sldMkLst>
          <pc:docMk/>
          <pc:sldMk cId="2576165706" sldId="2637"/>
        </pc:sldMkLst>
        <pc:spChg chg="mod">
          <ac:chgData name="Marzena Tkocz" userId="83e3c1f299d4494d" providerId="LiveId" clId="{64BD08DA-9DB8-4D16-A125-784CE9975895}" dt="2025-09-02T16:31:10.722" v="2190" actId="122"/>
          <ac:spMkLst>
            <pc:docMk/>
            <pc:sldMk cId="2576165706" sldId="2637"/>
            <ac:spMk id="3" creationId="{86460761-C393-230A-8DAF-851D9EB6B61F}"/>
          </ac:spMkLst>
        </pc:spChg>
      </pc:sldChg>
      <pc:sldChg chg="del">
        <pc:chgData name="Marzena Tkocz" userId="83e3c1f299d4494d" providerId="LiveId" clId="{64BD08DA-9DB8-4D16-A125-784CE9975895}" dt="2025-08-29T10:37:28.561" v="115" actId="2696"/>
        <pc:sldMkLst>
          <pc:docMk/>
          <pc:sldMk cId="4132006180" sldId="2638"/>
        </pc:sldMkLst>
      </pc:sldChg>
      <pc:sldChg chg="addSp modSp mod">
        <pc:chgData name="Marzena Tkocz" userId="83e3c1f299d4494d" providerId="LiveId" clId="{64BD08DA-9DB8-4D16-A125-784CE9975895}" dt="2025-09-02T17:18:07.645" v="2645" actId="14100"/>
        <pc:sldMkLst>
          <pc:docMk/>
          <pc:sldMk cId="3198623569" sldId="2641"/>
        </pc:sldMkLst>
        <pc:spChg chg="add mod">
          <ac:chgData name="Marzena Tkocz" userId="83e3c1f299d4494d" providerId="LiveId" clId="{64BD08DA-9DB8-4D16-A125-784CE9975895}" dt="2025-09-02T17:18:07.645" v="2645" actId="14100"/>
          <ac:spMkLst>
            <pc:docMk/>
            <pc:sldMk cId="3198623569" sldId="2641"/>
            <ac:spMk id="5" creationId="{8EA9D558-6FB3-0EE1-A50E-9C8538461C83}"/>
          </ac:spMkLst>
        </pc:spChg>
        <pc:spChg chg="mod">
          <ac:chgData name="Marzena Tkocz" userId="83e3c1f299d4494d" providerId="LiveId" clId="{64BD08DA-9DB8-4D16-A125-784CE9975895}" dt="2025-08-29T12:06:11.634" v="1877" actId="207"/>
          <ac:spMkLst>
            <pc:docMk/>
            <pc:sldMk cId="3198623569" sldId="2641"/>
            <ac:spMk id="6" creationId="{4ACF07A6-ACF1-8C89-C90D-C00585FD6204}"/>
          </ac:spMkLst>
        </pc:spChg>
        <pc:spChg chg="mod">
          <ac:chgData name="Marzena Tkocz" userId="83e3c1f299d4494d" providerId="LiveId" clId="{64BD08DA-9DB8-4D16-A125-784CE9975895}" dt="2025-09-02T17:17:58.723" v="2642" actId="14100"/>
          <ac:spMkLst>
            <pc:docMk/>
            <pc:sldMk cId="3198623569" sldId="2641"/>
            <ac:spMk id="9" creationId="{A6C7E8E8-B256-E6BD-EED4-918F6F95E040}"/>
          </ac:spMkLst>
        </pc:spChg>
        <pc:spChg chg="mod">
          <ac:chgData name="Marzena Tkocz" userId="83e3c1f299d4494d" providerId="LiveId" clId="{64BD08DA-9DB8-4D16-A125-784CE9975895}" dt="2025-09-02T17:18:00.937" v="2643" actId="14100"/>
          <ac:spMkLst>
            <pc:docMk/>
            <pc:sldMk cId="3198623569" sldId="2641"/>
            <ac:spMk id="10" creationId="{15CF3110-E33B-D4AC-822F-1966596E0076}"/>
          </ac:spMkLst>
        </pc:spChg>
        <pc:spChg chg="mod">
          <ac:chgData name="Marzena Tkocz" userId="83e3c1f299d4494d" providerId="LiveId" clId="{64BD08DA-9DB8-4D16-A125-784CE9975895}" dt="2025-09-02T17:18:02.958" v="2644" actId="14100"/>
          <ac:spMkLst>
            <pc:docMk/>
            <pc:sldMk cId="3198623569" sldId="2641"/>
            <ac:spMk id="11" creationId="{C0EB8AC5-3963-C33B-36CC-67D83AFC378C}"/>
          </ac:spMkLst>
        </pc:spChg>
      </pc:sldChg>
      <pc:sldChg chg="delSp modSp mod">
        <pc:chgData name="Marzena Tkocz" userId="83e3c1f299d4494d" providerId="LiveId" clId="{64BD08DA-9DB8-4D16-A125-784CE9975895}" dt="2025-09-02T17:16:22.803" v="2635" actId="1076"/>
        <pc:sldMkLst>
          <pc:docMk/>
          <pc:sldMk cId="1684101837" sldId="2642"/>
        </pc:sldMkLst>
        <pc:spChg chg="del">
          <ac:chgData name="Marzena Tkocz" userId="83e3c1f299d4494d" providerId="LiveId" clId="{64BD08DA-9DB8-4D16-A125-784CE9975895}" dt="2025-09-02T17:16:16.382" v="2634" actId="21"/>
          <ac:spMkLst>
            <pc:docMk/>
            <pc:sldMk cId="1684101837" sldId="2642"/>
            <ac:spMk id="3" creationId="{0474AD07-EA05-4FE9-23E8-5355DB1E1E45}"/>
          </ac:spMkLst>
        </pc:spChg>
        <pc:spChg chg="mod">
          <ac:chgData name="Marzena Tkocz" userId="83e3c1f299d4494d" providerId="LiveId" clId="{64BD08DA-9DB8-4D16-A125-784CE9975895}" dt="2025-09-02T17:16:22.803" v="2635" actId="1076"/>
          <ac:spMkLst>
            <pc:docMk/>
            <pc:sldMk cId="1684101837" sldId="2642"/>
            <ac:spMk id="12" creationId="{2D0BF5F9-3B9A-3183-F523-D7E3AB343926}"/>
          </ac:spMkLst>
        </pc:spChg>
        <pc:spChg chg="mod">
          <ac:chgData name="Marzena Tkocz" userId="83e3c1f299d4494d" providerId="LiveId" clId="{64BD08DA-9DB8-4D16-A125-784CE9975895}" dt="2025-09-02T17:16:12.173" v="2633" actId="14100"/>
          <ac:spMkLst>
            <pc:docMk/>
            <pc:sldMk cId="1684101837" sldId="2642"/>
            <ac:spMk id="13" creationId="{6738419C-E475-1337-ABA2-CCB5A7B054C8}"/>
          </ac:spMkLst>
        </pc:spChg>
      </pc:sldChg>
      <pc:sldChg chg="del">
        <pc:chgData name="Marzena Tkocz" userId="83e3c1f299d4494d" providerId="LiveId" clId="{64BD08DA-9DB8-4D16-A125-784CE9975895}" dt="2025-08-29T10:39:36.306" v="126" actId="2696"/>
        <pc:sldMkLst>
          <pc:docMk/>
          <pc:sldMk cId="3389797587" sldId="2643"/>
        </pc:sldMkLst>
      </pc:sldChg>
      <pc:sldChg chg="modSp mod">
        <pc:chgData name="Marzena Tkocz" userId="83e3c1f299d4494d" providerId="LiveId" clId="{64BD08DA-9DB8-4D16-A125-784CE9975895}" dt="2025-09-02T17:19:11.595" v="2650" actId="14100"/>
        <pc:sldMkLst>
          <pc:docMk/>
          <pc:sldMk cId="1393905000" sldId="2644"/>
        </pc:sldMkLst>
        <pc:spChg chg="mod">
          <ac:chgData name="Marzena Tkocz" userId="83e3c1f299d4494d" providerId="LiveId" clId="{64BD08DA-9DB8-4D16-A125-784CE9975895}" dt="2025-09-02T17:19:11.595" v="2650" actId="14100"/>
          <ac:spMkLst>
            <pc:docMk/>
            <pc:sldMk cId="1393905000" sldId="2644"/>
            <ac:spMk id="5" creationId="{8172ED48-190D-EDB8-1425-B7BE3DFDCE36}"/>
          </ac:spMkLst>
        </pc:spChg>
      </pc:sldChg>
      <pc:sldChg chg="modSp mod">
        <pc:chgData name="Marzena Tkocz" userId="83e3c1f299d4494d" providerId="LiveId" clId="{64BD08DA-9DB8-4D16-A125-784CE9975895}" dt="2025-09-02T18:05:57.922" v="2945" actId="207"/>
        <pc:sldMkLst>
          <pc:docMk/>
          <pc:sldMk cId="122616931" sldId="2645"/>
        </pc:sldMkLst>
        <pc:spChg chg="mod">
          <ac:chgData name="Marzena Tkocz" userId="83e3c1f299d4494d" providerId="LiveId" clId="{64BD08DA-9DB8-4D16-A125-784CE9975895}" dt="2025-09-02T17:17:17.579" v="2636" actId="122"/>
          <ac:spMkLst>
            <pc:docMk/>
            <pc:sldMk cId="122616931" sldId="2645"/>
            <ac:spMk id="6" creationId="{A04A6E5B-5489-C0C2-40BA-EDE47294E82E}"/>
          </ac:spMkLst>
        </pc:spChg>
        <pc:spChg chg="mod">
          <ac:chgData name="Marzena Tkocz" userId="83e3c1f299d4494d" providerId="LiveId" clId="{64BD08DA-9DB8-4D16-A125-784CE9975895}" dt="2025-09-02T18:05:51.121" v="2944" actId="207"/>
          <ac:spMkLst>
            <pc:docMk/>
            <pc:sldMk cId="122616931" sldId="2645"/>
            <ac:spMk id="9" creationId="{CCFC9550-EAB6-BB34-F334-9A45323ECB1C}"/>
          </ac:spMkLst>
        </pc:spChg>
        <pc:spChg chg="mod">
          <ac:chgData name="Marzena Tkocz" userId="83e3c1f299d4494d" providerId="LiveId" clId="{64BD08DA-9DB8-4D16-A125-784CE9975895}" dt="2025-09-02T17:18:45.798" v="2646" actId="20577"/>
          <ac:spMkLst>
            <pc:docMk/>
            <pc:sldMk cId="122616931" sldId="2645"/>
            <ac:spMk id="11" creationId="{A78B437E-3EA7-1ED5-21EF-9F1AC2382B92}"/>
          </ac:spMkLst>
        </pc:spChg>
        <pc:spChg chg="mod">
          <ac:chgData name="Marzena Tkocz" userId="83e3c1f299d4494d" providerId="LiveId" clId="{64BD08DA-9DB8-4D16-A125-784CE9975895}" dt="2025-09-02T18:05:57.922" v="2945" actId="207"/>
          <ac:spMkLst>
            <pc:docMk/>
            <pc:sldMk cId="122616931" sldId="2645"/>
            <ac:spMk id="13" creationId="{E11518A1-BAB4-4EAD-76B4-7D611A4EB876}"/>
          </ac:spMkLst>
        </pc:spChg>
        <pc:spChg chg="mod">
          <ac:chgData name="Marzena Tkocz" userId="83e3c1f299d4494d" providerId="LiveId" clId="{64BD08DA-9DB8-4D16-A125-784CE9975895}" dt="2025-09-02T17:18:47.492" v="2647" actId="20577"/>
          <ac:spMkLst>
            <pc:docMk/>
            <pc:sldMk cId="122616931" sldId="2645"/>
            <ac:spMk id="16" creationId="{861B4DD3-E384-2139-AF78-8EF3E73381BB}"/>
          </ac:spMkLst>
        </pc:spChg>
      </pc:sldChg>
      <pc:sldChg chg="add del">
        <pc:chgData name="Marzena Tkocz" userId="83e3c1f299d4494d" providerId="LiveId" clId="{64BD08DA-9DB8-4D16-A125-784CE9975895}" dt="2025-09-02T17:27:12.354" v="2701" actId="2696"/>
        <pc:sldMkLst>
          <pc:docMk/>
          <pc:sldMk cId="438564493" sldId="2646"/>
        </pc:sldMkLst>
      </pc:sldChg>
      <pc:sldChg chg="modSp del mod">
        <pc:chgData name="Marzena Tkocz" userId="83e3c1f299d4494d" providerId="LiveId" clId="{64BD08DA-9DB8-4D16-A125-784CE9975895}" dt="2025-08-29T12:13:15.024" v="1917" actId="2696"/>
        <pc:sldMkLst>
          <pc:docMk/>
          <pc:sldMk cId="2601421653" sldId="2646"/>
        </pc:sldMkLst>
      </pc:sldChg>
      <pc:sldChg chg="del">
        <pc:chgData name="Marzena Tkocz" userId="83e3c1f299d4494d" providerId="LiveId" clId="{64BD08DA-9DB8-4D16-A125-784CE9975895}" dt="2025-08-29T12:13:15.024" v="1917" actId="2696"/>
        <pc:sldMkLst>
          <pc:docMk/>
          <pc:sldMk cId="1981515796" sldId="2647"/>
        </pc:sldMkLst>
      </pc:sldChg>
      <pc:sldChg chg="modSp add del mod">
        <pc:chgData name="Marzena Tkocz" userId="83e3c1f299d4494d" providerId="LiveId" clId="{64BD08DA-9DB8-4D16-A125-784CE9975895}" dt="2025-09-02T17:27:14.604" v="2702" actId="2696"/>
        <pc:sldMkLst>
          <pc:docMk/>
          <pc:sldMk cId="3633431511" sldId="2647"/>
        </pc:sldMkLst>
      </pc:sldChg>
      <pc:sldChg chg="delSp modSp mod">
        <pc:chgData name="Marzena Tkocz" userId="83e3c1f299d4494d" providerId="LiveId" clId="{64BD08DA-9DB8-4D16-A125-784CE9975895}" dt="2025-09-02T16:32:04.397" v="2195" actId="14734"/>
        <pc:sldMkLst>
          <pc:docMk/>
          <pc:sldMk cId="701714760" sldId="2649"/>
        </pc:sldMkLst>
        <pc:graphicFrameChg chg="mod modGraphic">
          <ac:chgData name="Marzena Tkocz" userId="83e3c1f299d4494d" providerId="LiveId" clId="{64BD08DA-9DB8-4D16-A125-784CE9975895}" dt="2025-09-02T16:32:04.397" v="2195" actId="14734"/>
          <ac:graphicFrameMkLst>
            <pc:docMk/>
            <pc:sldMk cId="701714760" sldId="2649"/>
            <ac:graphicFrameMk id="5" creationId="{223E7716-E1E8-6991-8076-F8DD7BAF31E9}"/>
          </ac:graphicFrameMkLst>
        </pc:graphicFrameChg>
      </pc:sldChg>
      <pc:sldChg chg="del">
        <pc:chgData name="Marzena Tkocz" userId="83e3c1f299d4494d" providerId="LiveId" clId="{64BD08DA-9DB8-4D16-A125-784CE9975895}" dt="2025-08-29T10:22:03.308" v="3" actId="2696"/>
        <pc:sldMkLst>
          <pc:docMk/>
          <pc:sldMk cId="2855361189" sldId="2652"/>
        </pc:sldMkLst>
      </pc:sldChg>
      <pc:sldChg chg="del">
        <pc:chgData name="Marzena Tkocz" userId="83e3c1f299d4494d" providerId="LiveId" clId="{64BD08DA-9DB8-4D16-A125-784CE9975895}" dt="2025-08-29T10:30:54.230" v="76" actId="2696"/>
        <pc:sldMkLst>
          <pc:docMk/>
          <pc:sldMk cId="3219221263" sldId="2682"/>
        </pc:sldMkLst>
      </pc:sldChg>
      <pc:sldChg chg="del">
        <pc:chgData name="Marzena Tkocz" userId="83e3c1f299d4494d" providerId="LiveId" clId="{64BD08DA-9DB8-4D16-A125-784CE9975895}" dt="2025-08-29T10:52:58.596" v="362" actId="2696"/>
        <pc:sldMkLst>
          <pc:docMk/>
          <pc:sldMk cId="1397335413" sldId="2683"/>
        </pc:sldMkLst>
      </pc:sldChg>
      <pc:sldChg chg="del">
        <pc:chgData name="Marzena Tkocz" userId="83e3c1f299d4494d" providerId="LiveId" clId="{64BD08DA-9DB8-4D16-A125-784CE9975895}" dt="2025-08-29T11:03:28.739" v="626" actId="2696"/>
        <pc:sldMkLst>
          <pc:docMk/>
          <pc:sldMk cId="2660446429" sldId="2685"/>
        </pc:sldMkLst>
      </pc:sldChg>
      <pc:sldChg chg="del">
        <pc:chgData name="Marzena Tkocz" userId="83e3c1f299d4494d" providerId="LiveId" clId="{64BD08DA-9DB8-4D16-A125-784CE9975895}" dt="2025-08-29T11:03:26.159" v="625" actId="2696"/>
        <pc:sldMkLst>
          <pc:docMk/>
          <pc:sldMk cId="3072689112" sldId="2686"/>
        </pc:sldMkLst>
      </pc:sldChg>
      <pc:sldChg chg="delSp del mod">
        <pc:chgData name="Marzena Tkocz" userId="83e3c1f299d4494d" providerId="LiveId" clId="{64BD08DA-9DB8-4D16-A125-784CE9975895}" dt="2025-08-29T11:04:56.172" v="673" actId="2696"/>
        <pc:sldMkLst>
          <pc:docMk/>
          <pc:sldMk cId="2473710348" sldId="2687"/>
        </pc:sldMkLst>
      </pc:sldChg>
      <pc:sldChg chg="del">
        <pc:chgData name="Marzena Tkocz" userId="83e3c1f299d4494d" providerId="LiveId" clId="{64BD08DA-9DB8-4D16-A125-784CE9975895}" dt="2025-08-29T11:17:54.117" v="854" actId="2696"/>
        <pc:sldMkLst>
          <pc:docMk/>
          <pc:sldMk cId="1315701763" sldId="2696"/>
        </pc:sldMkLst>
      </pc:sldChg>
      <pc:sldChg chg="del">
        <pc:chgData name="Marzena Tkocz" userId="83e3c1f299d4494d" providerId="LiveId" clId="{64BD08DA-9DB8-4D16-A125-784CE9975895}" dt="2025-08-29T11:17:51.702" v="853" actId="2696"/>
        <pc:sldMkLst>
          <pc:docMk/>
          <pc:sldMk cId="2966589863" sldId="2698"/>
        </pc:sldMkLst>
      </pc:sldChg>
      <pc:sldChg chg="del">
        <pc:chgData name="Marzena Tkocz" userId="83e3c1f299d4494d" providerId="LiveId" clId="{64BD08DA-9DB8-4D16-A125-784CE9975895}" dt="2025-08-29T11:29:05.774" v="1008" actId="2696"/>
        <pc:sldMkLst>
          <pc:docMk/>
          <pc:sldMk cId="1457132190" sldId="2708"/>
        </pc:sldMkLst>
      </pc:sldChg>
      <pc:sldChg chg="del">
        <pc:chgData name="Marzena Tkocz" userId="83e3c1f299d4494d" providerId="LiveId" clId="{64BD08DA-9DB8-4D16-A125-784CE9975895}" dt="2025-08-29T11:46:45.697" v="1480" actId="2696"/>
        <pc:sldMkLst>
          <pc:docMk/>
          <pc:sldMk cId="1063550000" sldId="2710"/>
        </pc:sldMkLst>
      </pc:sldChg>
      <pc:sldChg chg="del">
        <pc:chgData name="Marzena Tkocz" userId="83e3c1f299d4494d" providerId="LiveId" clId="{64BD08DA-9DB8-4D16-A125-784CE9975895}" dt="2025-08-29T11:03:31.948" v="627" actId="2696"/>
        <pc:sldMkLst>
          <pc:docMk/>
          <pc:sldMk cId="4193040972" sldId="2711"/>
        </pc:sldMkLst>
      </pc:sldChg>
      <pc:sldChg chg="del">
        <pc:chgData name="Marzena Tkocz" userId="83e3c1f299d4494d" providerId="LiveId" clId="{64BD08DA-9DB8-4D16-A125-784CE9975895}" dt="2025-08-29T11:46:41.471" v="1478" actId="2696"/>
        <pc:sldMkLst>
          <pc:docMk/>
          <pc:sldMk cId="1518024841" sldId="2712"/>
        </pc:sldMkLst>
      </pc:sldChg>
      <pc:sldChg chg="del">
        <pc:chgData name="Marzena Tkocz" userId="83e3c1f299d4494d" providerId="LiveId" clId="{64BD08DA-9DB8-4D16-A125-784CE9975895}" dt="2025-08-29T11:44:09.150" v="1386" actId="2696"/>
        <pc:sldMkLst>
          <pc:docMk/>
          <pc:sldMk cId="2016657494" sldId="2714"/>
        </pc:sldMkLst>
      </pc:sldChg>
      <pc:sldChg chg="del">
        <pc:chgData name="Marzena Tkocz" userId="83e3c1f299d4494d" providerId="LiveId" clId="{64BD08DA-9DB8-4D16-A125-784CE9975895}" dt="2025-08-29T11:47:37.520" v="1491" actId="2696"/>
        <pc:sldMkLst>
          <pc:docMk/>
          <pc:sldMk cId="2191808609" sldId="2722"/>
        </pc:sldMkLst>
      </pc:sldChg>
      <pc:sldChg chg="del">
        <pc:chgData name="Marzena Tkocz" userId="83e3c1f299d4494d" providerId="LiveId" clId="{64BD08DA-9DB8-4D16-A125-784CE9975895}" dt="2025-08-29T11:27:18.101" v="958" actId="2696"/>
        <pc:sldMkLst>
          <pc:docMk/>
          <pc:sldMk cId="241572094" sldId="2724"/>
        </pc:sldMkLst>
      </pc:sldChg>
      <pc:sldChg chg="addSp delSp modSp add del mod">
        <pc:chgData name="Marzena Tkocz" userId="83e3c1f299d4494d" providerId="LiveId" clId="{64BD08DA-9DB8-4D16-A125-784CE9975895}" dt="2025-09-02T17:43:42.194" v="2871" actId="14100"/>
        <pc:sldMkLst>
          <pc:docMk/>
          <pc:sldMk cId="175436544" sldId="2726"/>
        </pc:sldMkLst>
        <pc:spChg chg="mod">
          <ac:chgData name="Marzena Tkocz" userId="83e3c1f299d4494d" providerId="LiveId" clId="{64BD08DA-9DB8-4D16-A125-784CE9975895}" dt="2025-08-29T13:05:11.199" v="2107" actId="14100"/>
          <ac:spMkLst>
            <pc:docMk/>
            <pc:sldMk cId="175436544" sldId="2726"/>
            <ac:spMk id="2" creationId="{EB1CE987-117E-CE88-B5DF-DA9C2BCB59B3}"/>
          </ac:spMkLst>
        </pc:spChg>
        <pc:picChg chg="add mod">
          <ac:chgData name="Marzena Tkocz" userId="83e3c1f299d4494d" providerId="LiveId" clId="{64BD08DA-9DB8-4D16-A125-784CE9975895}" dt="2025-09-02T17:43:27.554" v="2868" actId="1076"/>
          <ac:picMkLst>
            <pc:docMk/>
            <pc:sldMk cId="175436544" sldId="2726"/>
            <ac:picMk id="3" creationId="{C4FF1C99-EAEC-6E12-2C27-06219C2747BC}"/>
          </ac:picMkLst>
        </pc:picChg>
        <pc:picChg chg="add mod">
          <ac:chgData name="Marzena Tkocz" userId="83e3c1f299d4494d" providerId="LiveId" clId="{64BD08DA-9DB8-4D16-A125-784CE9975895}" dt="2025-09-02T17:43:42.194" v="2871" actId="14100"/>
          <ac:picMkLst>
            <pc:docMk/>
            <pc:sldMk cId="175436544" sldId="2726"/>
            <ac:picMk id="9" creationId="{F3B16FA3-C641-8425-A47F-7425BDDEA69E}"/>
          </ac:picMkLst>
        </pc:picChg>
      </pc:sldChg>
      <pc:sldChg chg="del">
        <pc:chgData name="Marzena Tkocz" userId="83e3c1f299d4494d" providerId="LiveId" clId="{64BD08DA-9DB8-4D16-A125-784CE9975895}" dt="2025-08-29T11:43:59.873" v="1383" actId="2696"/>
        <pc:sldMkLst>
          <pc:docMk/>
          <pc:sldMk cId="3786986522" sldId="2730"/>
        </pc:sldMkLst>
      </pc:sldChg>
      <pc:sldChg chg="del">
        <pc:chgData name="Marzena Tkocz" userId="83e3c1f299d4494d" providerId="LiveId" clId="{64BD08DA-9DB8-4D16-A125-784CE9975895}" dt="2025-08-29T11:44:02.107" v="1384" actId="2696"/>
        <pc:sldMkLst>
          <pc:docMk/>
          <pc:sldMk cId="1591688507" sldId="2731"/>
        </pc:sldMkLst>
      </pc:sldChg>
      <pc:sldChg chg="del">
        <pc:chgData name="Marzena Tkocz" userId="83e3c1f299d4494d" providerId="LiveId" clId="{64BD08DA-9DB8-4D16-A125-784CE9975895}" dt="2025-08-29T10:28:32.263" v="60" actId="2696"/>
        <pc:sldMkLst>
          <pc:docMk/>
          <pc:sldMk cId="810188812" sldId="2747"/>
        </pc:sldMkLst>
      </pc:sldChg>
      <pc:sldChg chg="del">
        <pc:chgData name="Marzena Tkocz" userId="83e3c1f299d4494d" providerId="LiveId" clId="{64BD08DA-9DB8-4D16-A125-784CE9975895}" dt="2025-08-29T12:12:40.315" v="1916" actId="2696"/>
        <pc:sldMkLst>
          <pc:docMk/>
          <pc:sldMk cId="919357478" sldId="2751"/>
        </pc:sldMkLst>
      </pc:sldChg>
      <pc:sldChg chg="del">
        <pc:chgData name="Marzena Tkocz" userId="83e3c1f299d4494d" providerId="LiveId" clId="{64BD08DA-9DB8-4D16-A125-784CE9975895}" dt="2025-08-29T10:32:14.847" v="85" actId="2696"/>
        <pc:sldMkLst>
          <pc:docMk/>
          <pc:sldMk cId="3274894075" sldId="2756"/>
        </pc:sldMkLst>
      </pc:sldChg>
      <pc:sldChg chg="del">
        <pc:chgData name="Marzena Tkocz" userId="83e3c1f299d4494d" providerId="LiveId" clId="{64BD08DA-9DB8-4D16-A125-784CE9975895}" dt="2025-08-29T11:05:01.261" v="674" actId="2696"/>
        <pc:sldMkLst>
          <pc:docMk/>
          <pc:sldMk cId="142233774" sldId="2758"/>
        </pc:sldMkLst>
      </pc:sldChg>
      <pc:sldChg chg="addSp modSp mod">
        <pc:chgData name="Marzena Tkocz" userId="83e3c1f299d4494d" providerId="LiveId" clId="{64BD08DA-9DB8-4D16-A125-784CE9975895}" dt="2025-08-29T11:14:49.823" v="788" actId="20577"/>
        <pc:sldMkLst>
          <pc:docMk/>
          <pc:sldMk cId="2047914795" sldId="2759"/>
        </pc:sldMkLst>
        <pc:spChg chg="add mod">
          <ac:chgData name="Marzena Tkocz" userId="83e3c1f299d4494d" providerId="LiveId" clId="{64BD08DA-9DB8-4D16-A125-784CE9975895}" dt="2025-08-29T11:14:49.823" v="788" actId="20577"/>
          <ac:spMkLst>
            <pc:docMk/>
            <pc:sldMk cId="2047914795" sldId="2759"/>
            <ac:spMk id="3" creationId="{DB0C7A82-CF6C-5885-284D-1A54B3D55941}"/>
          </ac:spMkLst>
        </pc:spChg>
        <pc:spChg chg="mod">
          <ac:chgData name="Marzena Tkocz" userId="83e3c1f299d4494d" providerId="LiveId" clId="{64BD08DA-9DB8-4D16-A125-784CE9975895}" dt="2025-08-29T11:10:02.519" v="735" actId="20577"/>
          <ac:spMkLst>
            <pc:docMk/>
            <pc:sldMk cId="2047914795" sldId="2759"/>
            <ac:spMk id="5" creationId="{6CE37DE3-CC30-BB32-0287-61308792E092}"/>
          </ac:spMkLst>
        </pc:spChg>
      </pc:sldChg>
      <pc:sldChg chg="del">
        <pc:chgData name="Marzena Tkocz" userId="83e3c1f299d4494d" providerId="LiveId" clId="{64BD08DA-9DB8-4D16-A125-784CE9975895}" dt="2025-08-29T11:40:55.046" v="1332" actId="2696"/>
        <pc:sldMkLst>
          <pc:docMk/>
          <pc:sldMk cId="962863696" sldId="2760"/>
        </pc:sldMkLst>
      </pc:sldChg>
      <pc:sldChg chg="modSp add mod">
        <pc:chgData name="Marzena Tkocz" userId="83e3c1f299d4494d" providerId="LiveId" clId="{64BD08DA-9DB8-4D16-A125-784CE9975895}" dt="2025-08-29T12:09:26.628" v="1895" actId="948"/>
        <pc:sldMkLst>
          <pc:docMk/>
          <pc:sldMk cId="1796381131" sldId="2760"/>
        </pc:sldMkLst>
        <pc:spChg chg="mod">
          <ac:chgData name="Marzena Tkocz" userId="83e3c1f299d4494d" providerId="LiveId" clId="{64BD08DA-9DB8-4D16-A125-784CE9975895}" dt="2025-08-29T12:09:26.628" v="1895" actId="948"/>
          <ac:spMkLst>
            <pc:docMk/>
            <pc:sldMk cId="1796381131" sldId="2760"/>
            <ac:spMk id="3" creationId="{C31818C8-B7BA-07AA-102A-066F6C8AF2B2}"/>
          </ac:spMkLst>
        </pc:spChg>
      </pc:sldChg>
      <pc:sldChg chg="addSp delSp modSp del mod">
        <pc:chgData name="Marzena Tkocz" userId="83e3c1f299d4494d" providerId="LiveId" clId="{64BD08DA-9DB8-4D16-A125-784CE9975895}" dt="2025-08-29T11:29:03.325" v="1007" actId="2696"/>
        <pc:sldMkLst>
          <pc:docMk/>
          <pc:sldMk cId="922285214" sldId="2761"/>
        </pc:sldMkLst>
      </pc:sldChg>
      <pc:sldChg chg="modSp new del mod">
        <pc:chgData name="Marzena Tkocz" userId="83e3c1f299d4494d" providerId="LiveId" clId="{64BD08DA-9DB8-4D16-A125-784CE9975895}" dt="2025-09-02T10:36:11.803" v="2187" actId="2696"/>
        <pc:sldMkLst>
          <pc:docMk/>
          <pc:sldMk cId="2977443094" sldId="2761"/>
        </pc:sldMkLst>
        <pc:spChg chg="mod">
          <ac:chgData name="Marzena Tkocz" userId="83e3c1f299d4494d" providerId="LiveId" clId="{64BD08DA-9DB8-4D16-A125-784CE9975895}" dt="2025-09-02T10:34:04.554" v="2138" actId="14100"/>
          <ac:spMkLst>
            <pc:docMk/>
            <pc:sldMk cId="2977443094" sldId="2761"/>
            <ac:spMk id="2" creationId="{67B303BD-030C-881D-E602-24B93F7A4EEF}"/>
          </ac:spMkLst>
        </pc:spChg>
        <pc:spChg chg="mod">
          <ac:chgData name="Marzena Tkocz" userId="83e3c1f299d4494d" providerId="LiveId" clId="{64BD08DA-9DB8-4D16-A125-784CE9975895}" dt="2025-09-02T10:34:06.319" v="2139" actId="14100"/>
          <ac:spMkLst>
            <pc:docMk/>
            <pc:sldMk cId="2977443094" sldId="2761"/>
            <ac:spMk id="3" creationId="{951B5918-F05A-1D52-F63B-C05686313575}"/>
          </ac:spMkLst>
        </pc:spChg>
      </pc:sldChg>
      <pc:sldChg chg="new del">
        <pc:chgData name="Marzena Tkocz" userId="83e3c1f299d4494d" providerId="LiveId" clId="{64BD08DA-9DB8-4D16-A125-784CE9975895}" dt="2025-09-02T17:33:38.615" v="2722" actId="2696"/>
        <pc:sldMkLst>
          <pc:docMk/>
          <pc:sldMk cId="3153133141" sldId="2761"/>
        </pc:sldMkLst>
      </pc:sldChg>
      <pc:sldMasterChg chg="del delSldLayout">
        <pc:chgData name="Marzena Tkocz" userId="83e3c1f299d4494d" providerId="LiveId" clId="{64BD08DA-9DB8-4D16-A125-784CE9975895}" dt="2025-08-29T10:24:28.724" v="35" actId="2696"/>
        <pc:sldMasterMkLst>
          <pc:docMk/>
          <pc:sldMasterMk cId="2534283131" sldId="2147483777"/>
        </pc:sldMasterMkLst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1939657715" sldId="2147483778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622421715" sldId="2147483779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2213104695" sldId="2147483780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2660224957" sldId="2147483781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1794116179" sldId="2147483782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2406956921" sldId="2147483783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3607250327" sldId="2147483784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147032063" sldId="2147483785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173548827" sldId="2147483786"/>
          </pc:sldLayoutMkLst>
        </pc:sldLayoutChg>
        <pc:sldLayoutChg chg="del">
          <pc:chgData name="Marzena Tkocz" userId="83e3c1f299d4494d" providerId="LiveId" clId="{64BD08DA-9DB8-4D16-A125-784CE9975895}" dt="2025-08-29T10:24:28.724" v="35" actId="2696"/>
          <pc:sldLayoutMkLst>
            <pc:docMk/>
            <pc:sldMasterMk cId="2534283131" sldId="2147483777"/>
            <pc:sldLayoutMk cId="4210387175" sldId="2147483787"/>
          </pc:sldLayoutMkLst>
        </pc:sldLayoutChg>
      </pc:sldMasterChg>
      <pc:sldMasterChg chg="del delSldLayout">
        <pc:chgData name="Marzena Tkocz" userId="83e3c1f299d4494d" providerId="LiveId" clId="{64BD08DA-9DB8-4D16-A125-784CE9975895}" dt="2025-08-29T11:46:47.962" v="1481" actId="2696"/>
        <pc:sldMasterMkLst>
          <pc:docMk/>
          <pc:sldMasterMk cId="2621215834" sldId="2147483840"/>
        </pc:sldMasterMkLst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3447273169" sldId="2147483841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503735621" sldId="2147483842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340423025" sldId="2147483843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28942926" sldId="2147483844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4016637451" sldId="2147483845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3261985396" sldId="2147483846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487985490" sldId="2147483847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2811711689" sldId="2147483848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908494351" sldId="2147483849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410188069" sldId="2147483850"/>
          </pc:sldLayoutMkLst>
        </pc:sldLayoutChg>
        <pc:sldLayoutChg chg="del">
          <pc:chgData name="Marzena Tkocz" userId="83e3c1f299d4494d" providerId="LiveId" clId="{64BD08DA-9DB8-4D16-A125-784CE9975895}" dt="2025-08-29T11:46:47.962" v="1481" actId="2696"/>
          <pc:sldLayoutMkLst>
            <pc:docMk/>
            <pc:sldMasterMk cId="2621215834" sldId="2147483840"/>
            <pc:sldLayoutMk cId="1964363340" sldId="2147483851"/>
          </pc:sldLayoutMkLst>
        </pc:sldLayoutChg>
      </pc:sldMasterChg>
      <pc:sldMasterChg chg="del delSldLayout">
        <pc:chgData name="Marzena Tkocz" userId="83e3c1f299d4494d" providerId="LiveId" clId="{64BD08DA-9DB8-4D16-A125-784CE9975895}" dt="2025-08-29T11:05:01.261" v="674" actId="2696"/>
        <pc:sldMasterMkLst>
          <pc:docMk/>
          <pc:sldMasterMk cId="2723461339" sldId="2147483856"/>
        </pc:sldMasterMkLst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1890550167" sldId="2147483857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3473755576" sldId="2147483858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2212843175" sldId="2147483859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2071138169" sldId="2147483860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1313834290" sldId="2147483861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2156656135" sldId="2147483862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1921423086" sldId="2147483863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4141880271" sldId="2147483864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1118388425" sldId="2147483865"/>
          </pc:sldLayoutMkLst>
        </pc:sldLayoutChg>
        <pc:sldLayoutChg chg="del">
          <pc:chgData name="Marzena Tkocz" userId="83e3c1f299d4494d" providerId="LiveId" clId="{64BD08DA-9DB8-4D16-A125-784CE9975895}" dt="2025-08-29T11:05:01.261" v="674" actId="2696"/>
          <pc:sldLayoutMkLst>
            <pc:docMk/>
            <pc:sldMasterMk cId="2723461339" sldId="2147483856"/>
            <pc:sldLayoutMk cId="3489297144" sldId="2147483866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13B6D-83A6-4FD2-9C0C-74315B1DF4D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1B5CA09-214C-431B-9A69-EF42902B6B62}">
      <dgm:prSet phldrT="[Teks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WSPÓŁPRACA ZESPOŁU</a:t>
          </a:r>
        </a:p>
      </dgm:t>
    </dgm:pt>
    <dgm:pt modelId="{FFB7AA9C-4B91-45DF-82D5-A97EBEBBB9CF}" type="parTrans" cxnId="{F47CEA7C-3846-4443-8274-2C700B1D1EF7}">
      <dgm:prSet/>
      <dgm:spPr/>
      <dgm:t>
        <a:bodyPr/>
        <a:lstStyle/>
        <a:p>
          <a:endParaRPr lang="pl-PL"/>
        </a:p>
      </dgm:t>
    </dgm:pt>
    <dgm:pt modelId="{DE964E93-7646-4F1A-B7C9-41A65E2509B2}" type="sibTrans" cxnId="{F47CEA7C-3846-4443-8274-2C700B1D1EF7}">
      <dgm:prSet/>
      <dgm:spPr/>
      <dgm:t>
        <a:bodyPr/>
        <a:lstStyle/>
        <a:p>
          <a:endParaRPr lang="pl-PL"/>
        </a:p>
      </dgm:t>
    </dgm:pt>
    <dgm:pt modelId="{10083A50-6EC5-4E62-A802-F970BAC7FDE3}">
      <dgm:prSet phldrT="[Teks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Rodzice ucznia/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uczennicy </a:t>
          </a:r>
        </a:p>
      </dgm:t>
    </dgm:pt>
    <dgm:pt modelId="{2E31302F-9980-41FA-A8A7-E57C0796D982}" type="sibTrans" cxnId="{B021B829-AC2E-4576-8AF1-DC601A5694C6}">
      <dgm:prSet/>
      <dgm:spPr/>
      <dgm:t>
        <a:bodyPr/>
        <a:lstStyle/>
        <a:p>
          <a:endParaRPr lang="pl-PL"/>
        </a:p>
      </dgm:t>
    </dgm:pt>
    <dgm:pt modelId="{941DC696-AD4C-4902-A70E-E2BD950C44C2}" type="parTrans" cxnId="{B021B829-AC2E-4576-8AF1-DC601A5694C6}">
      <dgm:prSet/>
      <dgm:spPr/>
      <dgm:t>
        <a:bodyPr/>
        <a:lstStyle/>
        <a:p>
          <a:endParaRPr lang="pl-PL"/>
        </a:p>
      </dgm:t>
    </dgm:pt>
    <dgm:pt modelId="{015B52CA-BBC9-4BF6-8553-349922986B2E}">
      <dgm:prSet custT="1"/>
      <dgm:spPr>
        <a:solidFill>
          <a:srgbClr val="FBBDB3"/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Wychowawca klasy</a:t>
          </a:r>
        </a:p>
      </dgm:t>
    </dgm:pt>
    <dgm:pt modelId="{DFDD782E-B89D-4D78-9650-918D0CCDE7D4}" type="parTrans" cxnId="{0F064FF2-ED46-4C53-813C-CABC41639E8B}">
      <dgm:prSet/>
      <dgm:spPr/>
      <dgm:t>
        <a:bodyPr/>
        <a:lstStyle/>
        <a:p>
          <a:endParaRPr lang="pl-PL"/>
        </a:p>
      </dgm:t>
    </dgm:pt>
    <dgm:pt modelId="{5B5A7A0D-EE7B-4791-BC6D-825892ED2ADD}" type="sibTrans" cxnId="{0F064FF2-ED46-4C53-813C-CABC41639E8B}">
      <dgm:prSet/>
      <dgm:spPr/>
      <dgm:t>
        <a:bodyPr/>
        <a:lstStyle/>
        <a:p>
          <a:endParaRPr lang="pl-PL"/>
        </a:p>
      </dgm:t>
    </dgm:pt>
    <dgm:pt modelId="{6FEBEB84-F89A-4463-8506-2F29D65E1F9D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Nauczyciele przedmiotowi </a:t>
          </a:r>
        </a:p>
      </dgm:t>
    </dgm:pt>
    <dgm:pt modelId="{074987D1-17F4-4594-B3CB-B46025759D3A}" type="parTrans" cxnId="{F3B68DB2-4106-4FFD-AC21-4E9F90C97D52}">
      <dgm:prSet/>
      <dgm:spPr/>
      <dgm:t>
        <a:bodyPr/>
        <a:lstStyle/>
        <a:p>
          <a:endParaRPr lang="pl-PL"/>
        </a:p>
      </dgm:t>
    </dgm:pt>
    <dgm:pt modelId="{7B2A345B-1BEB-4648-A333-3E555BC38D4A}" type="sibTrans" cxnId="{F3B68DB2-4106-4FFD-AC21-4E9F90C97D52}">
      <dgm:prSet/>
      <dgm:spPr/>
      <dgm:t>
        <a:bodyPr/>
        <a:lstStyle/>
        <a:p>
          <a:endParaRPr lang="pl-PL"/>
        </a:p>
      </dgm:t>
    </dgm:pt>
    <dgm:pt modelId="{6A5E2B34-4474-4B50-803E-20A4FB5185C9}">
      <dgm:prSet custT="1"/>
      <dgm:spPr>
        <a:solidFill>
          <a:srgbClr val="E5FFE5"/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Szkolni specjaliści</a:t>
          </a:r>
        </a:p>
      </dgm:t>
    </dgm:pt>
    <dgm:pt modelId="{A0889915-80E0-4A77-B3E8-A86BEE3AF043}" type="parTrans" cxnId="{9757C064-FDB6-43E5-A8EB-9B086AA772ED}">
      <dgm:prSet/>
      <dgm:spPr/>
      <dgm:t>
        <a:bodyPr/>
        <a:lstStyle/>
        <a:p>
          <a:endParaRPr lang="pl-PL"/>
        </a:p>
      </dgm:t>
    </dgm:pt>
    <dgm:pt modelId="{0383FE60-3D7A-4A6D-B264-634AA9CEAF41}" type="sibTrans" cxnId="{9757C064-FDB6-43E5-A8EB-9B086AA772ED}">
      <dgm:prSet/>
      <dgm:spPr/>
      <dgm:t>
        <a:bodyPr/>
        <a:lstStyle/>
        <a:p>
          <a:endParaRPr lang="pl-PL"/>
        </a:p>
      </dgm:t>
    </dgm:pt>
    <dgm:pt modelId="{AC75A58F-551A-4624-BBBD-65F96504D251}" type="pres">
      <dgm:prSet presAssocID="{DA113B6D-83A6-4FD2-9C0C-74315B1DF4D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B5113A7-B384-40B6-84A0-3CEB1E89F6DF}" type="pres">
      <dgm:prSet presAssocID="{11B5CA09-214C-431B-9A69-EF42902B6B62}" presName="centerShape" presStyleLbl="node0" presStyleIdx="0" presStyleCnt="1" custScaleX="121001" custScaleY="113693"/>
      <dgm:spPr/>
    </dgm:pt>
    <dgm:pt modelId="{702FEBA6-E5D6-4FB1-9CC1-308E3B6D4DB8}" type="pres">
      <dgm:prSet presAssocID="{10083A50-6EC5-4E62-A802-F970BAC7FDE3}" presName="node" presStyleLbl="node1" presStyleIdx="0" presStyleCnt="4" custScaleX="153539" custScaleY="131777">
        <dgm:presLayoutVars>
          <dgm:bulletEnabled val="1"/>
        </dgm:presLayoutVars>
      </dgm:prSet>
      <dgm:spPr/>
    </dgm:pt>
    <dgm:pt modelId="{C30C9645-DE26-48AA-B92C-D962BF51E5D8}" type="pres">
      <dgm:prSet presAssocID="{10083A50-6EC5-4E62-A802-F970BAC7FDE3}" presName="dummy" presStyleCnt="0"/>
      <dgm:spPr/>
    </dgm:pt>
    <dgm:pt modelId="{5450D819-03ED-4323-BB77-832C92535BFB}" type="pres">
      <dgm:prSet presAssocID="{2E31302F-9980-41FA-A8A7-E57C0796D982}" presName="sibTrans" presStyleLbl="sibTrans2D1" presStyleIdx="0" presStyleCnt="4"/>
      <dgm:spPr/>
    </dgm:pt>
    <dgm:pt modelId="{326AEBCA-50D3-44BD-A667-D89B5ED589B7}" type="pres">
      <dgm:prSet presAssocID="{015B52CA-BBC9-4BF6-8553-349922986B2E}" presName="node" presStyleLbl="node1" presStyleIdx="1" presStyleCnt="4" custScaleX="139834" custScaleY="98208" custRadScaleRad="126959" custRadScaleInc="-1676">
        <dgm:presLayoutVars>
          <dgm:bulletEnabled val="1"/>
        </dgm:presLayoutVars>
      </dgm:prSet>
      <dgm:spPr/>
    </dgm:pt>
    <dgm:pt modelId="{B8A52639-7940-4162-B62C-7C52D90D2E52}" type="pres">
      <dgm:prSet presAssocID="{015B52CA-BBC9-4BF6-8553-349922986B2E}" presName="dummy" presStyleCnt="0"/>
      <dgm:spPr/>
    </dgm:pt>
    <dgm:pt modelId="{CC2E219B-8DBB-4E3F-B86D-6FFC9B7DF28F}" type="pres">
      <dgm:prSet presAssocID="{5B5A7A0D-EE7B-4791-BC6D-825892ED2ADD}" presName="sibTrans" presStyleLbl="sibTrans2D1" presStyleIdx="1" presStyleCnt="4"/>
      <dgm:spPr/>
    </dgm:pt>
    <dgm:pt modelId="{632FA868-63CE-4453-A2C9-7AAD050938B7}" type="pres">
      <dgm:prSet presAssocID="{6FEBEB84-F89A-4463-8506-2F29D65E1F9D}" presName="node" presStyleLbl="node1" presStyleIdx="2" presStyleCnt="4" custScaleX="149307" custScaleY="124323">
        <dgm:presLayoutVars>
          <dgm:bulletEnabled val="1"/>
        </dgm:presLayoutVars>
      </dgm:prSet>
      <dgm:spPr/>
    </dgm:pt>
    <dgm:pt modelId="{38DF595A-FF0C-4F4C-8665-4632F8A89E25}" type="pres">
      <dgm:prSet presAssocID="{6FEBEB84-F89A-4463-8506-2F29D65E1F9D}" presName="dummy" presStyleCnt="0"/>
      <dgm:spPr/>
    </dgm:pt>
    <dgm:pt modelId="{C82374C3-B1DD-465C-BEF5-3608062F2E44}" type="pres">
      <dgm:prSet presAssocID="{7B2A345B-1BEB-4648-A333-3E555BC38D4A}" presName="sibTrans" presStyleLbl="sibTrans2D1" presStyleIdx="2" presStyleCnt="4"/>
      <dgm:spPr/>
    </dgm:pt>
    <dgm:pt modelId="{D3303EE4-1EEA-41D8-AFFC-FD79E07345B6}" type="pres">
      <dgm:prSet presAssocID="{6A5E2B34-4474-4B50-803E-20A4FB5185C9}" presName="node" presStyleLbl="node1" presStyleIdx="3" presStyleCnt="4" custScaleX="183872" custScaleY="112237" custRadScaleRad="119795" custRadScaleInc="4441">
        <dgm:presLayoutVars>
          <dgm:bulletEnabled val="1"/>
        </dgm:presLayoutVars>
      </dgm:prSet>
      <dgm:spPr/>
    </dgm:pt>
    <dgm:pt modelId="{9D5EDF1F-9234-404A-A4E9-07DF697C295C}" type="pres">
      <dgm:prSet presAssocID="{6A5E2B34-4474-4B50-803E-20A4FB5185C9}" presName="dummy" presStyleCnt="0"/>
      <dgm:spPr/>
    </dgm:pt>
    <dgm:pt modelId="{C1281056-9C55-41BB-871F-06D43725F17F}" type="pres">
      <dgm:prSet presAssocID="{0383FE60-3D7A-4A6D-B264-634AA9CEAF41}" presName="sibTrans" presStyleLbl="sibTrans2D1" presStyleIdx="3" presStyleCnt="4"/>
      <dgm:spPr/>
    </dgm:pt>
  </dgm:ptLst>
  <dgm:cxnLst>
    <dgm:cxn modelId="{34600916-9DE2-469F-B734-2302FB0F3172}" type="presOf" srcId="{6FEBEB84-F89A-4463-8506-2F29D65E1F9D}" destId="{632FA868-63CE-4453-A2C9-7AAD050938B7}" srcOrd="0" destOrd="0" presId="urn:microsoft.com/office/officeart/2005/8/layout/radial6"/>
    <dgm:cxn modelId="{FB3F7226-EED7-4B72-9D90-9AE06E57C026}" type="presOf" srcId="{10083A50-6EC5-4E62-A802-F970BAC7FDE3}" destId="{702FEBA6-E5D6-4FB1-9CC1-308E3B6D4DB8}" srcOrd="0" destOrd="0" presId="urn:microsoft.com/office/officeart/2005/8/layout/radial6"/>
    <dgm:cxn modelId="{B021B829-AC2E-4576-8AF1-DC601A5694C6}" srcId="{11B5CA09-214C-431B-9A69-EF42902B6B62}" destId="{10083A50-6EC5-4E62-A802-F970BAC7FDE3}" srcOrd="0" destOrd="0" parTransId="{941DC696-AD4C-4902-A70E-E2BD950C44C2}" sibTransId="{2E31302F-9980-41FA-A8A7-E57C0796D982}"/>
    <dgm:cxn modelId="{E4E0D82C-A71D-4E2F-8D9C-4310D8C8DF20}" type="presOf" srcId="{11B5CA09-214C-431B-9A69-EF42902B6B62}" destId="{2B5113A7-B384-40B6-84A0-3CEB1E89F6DF}" srcOrd="0" destOrd="0" presId="urn:microsoft.com/office/officeart/2005/8/layout/radial6"/>
    <dgm:cxn modelId="{9757C064-FDB6-43E5-A8EB-9B086AA772ED}" srcId="{11B5CA09-214C-431B-9A69-EF42902B6B62}" destId="{6A5E2B34-4474-4B50-803E-20A4FB5185C9}" srcOrd="3" destOrd="0" parTransId="{A0889915-80E0-4A77-B3E8-A86BEE3AF043}" sibTransId="{0383FE60-3D7A-4A6D-B264-634AA9CEAF41}"/>
    <dgm:cxn modelId="{F47CEA7C-3846-4443-8274-2C700B1D1EF7}" srcId="{DA113B6D-83A6-4FD2-9C0C-74315B1DF4DD}" destId="{11B5CA09-214C-431B-9A69-EF42902B6B62}" srcOrd="0" destOrd="0" parTransId="{FFB7AA9C-4B91-45DF-82D5-A97EBEBBB9CF}" sibTransId="{DE964E93-7646-4F1A-B7C9-41A65E2509B2}"/>
    <dgm:cxn modelId="{D013E286-E194-45BB-8B9D-8A42130CB766}" type="presOf" srcId="{DA113B6D-83A6-4FD2-9C0C-74315B1DF4DD}" destId="{AC75A58F-551A-4624-BBBD-65F96504D251}" srcOrd="0" destOrd="0" presId="urn:microsoft.com/office/officeart/2005/8/layout/radial6"/>
    <dgm:cxn modelId="{23A1798F-DDCB-42AE-B0A7-22755C1AAD91}" type="presOf" srcId="{6A5E2B34-4474-4B50-803E-20A4FB5185C9}" destId="{D3303EE4-1EEA-41D8-AFFC-FD79E07345B6}" srcOrd="0" destOrd="0" presId="urn:microsoft.com/office/officeart/2005/8/layout/radial6"/>
    <dgm:cxn modelId="{108869A3-3189-41DE-9B50-20FC6FA8F4A1}" type="presOf" srcId="{0383FE60-3D7A-4A6D-B264-634AA9CEAF41}" destId="{C1281056-9C55-41BB-871F-06D43725F17F}" srcOrd="0" destOrd="0" presId="urn:microsoft.com/office/officeart/2005/8/layout/radial6"/>
    <dgm:cxn modelId="{158C8CA7-73EE-4BD4-88CC-7F1E387EA27D}" type="presOf" srcId="{5B5A7A0D-EE7B-4791-BC6D-825892ED2ADD}" destId="{CC2E219B-8DBB-4E3F-B86D-6FFC9B7DF28F}" srcOrd="0" destOrd="0" presId="urn:microsoft.com/office/officeart/2005/8/layout/radial6"/>
    <dgm:cxn modelId="{15E442A8-C547-44CD-915E-E7125B6FB424}" type="presOf" srcId="{015B52CA-BBC9-4BF6-8553-349922986B2E}" destId="{326AEBCA-50D3-44BD-A667-D89B5ED589B7}" srcOrd="0" destOrd="0" presId="urn:microsoft.com/office/officeart/2005/8/layout/radial6"/>
    <dgm:cxn modelId="{E4E4D1AE-58AD-4560-8F2E-0E7BC954D5C8}" type="presOf" srcId="{2E31302F-9980-41FA-A8A7-E57C0796D982}" destId="{5450D819-03ED-4323-BB77-832C92535BFB}" srcOrd="0" destOrd="0" presId="urn:microsoft.com/office/officeart/2005/8/layout/radial6"/>
    <dgm:cxn modelId="{F3B68DB2-4106-4FFD-AC21-4E9F90C97D52}" srcId="{11B5CA09-214C-431B-9A69-EF42902B6B62}" destId="{6FEBEB84-F89A-4463-8506-2F29D65E1F9D}" srcOrd="2" destOrd="0" parTransId="{074987D1-17F4-4594-B3CB-B46025759D3A}" sibTransId="{7B2A345B-1BEB-4648-A333-3E555BC38D4A}"/>
    <dgm:cxn modelId="{5CDCE7DC-AEB8-4862-BC0C-11BBFC64D02B}" type="presOf" srcId="{7B2A345B-1BEB-4648-A333-3E555BC38D4A}" destId="{C82374C3-B1DD-465C-BEF5-3608062F2E44}" srcOrd="0" destOrd="0" presId="urn:microsoft.com/office/officeart/2005/8/layout/radial6"/>
    <dgm:cxn modelId="{0F064FF2-ED46-4C53-813C-CABC41639E8B}" srcId="{11B5CA09-214C-431B-9A69-EF42902B6B62}" destId="{015B52CA-BBC9-4BF6-8553-349922986B2E}" srcOrd="1" destOrd="0" parTransId="{DFDD782E-B89D-4D78-9650-918D0CCDE7D4}" sibTransId="{5B5A7A0D-EE7B-4791-BC6D-825892ED2ADD}"/>
    <dgm:cxn modelId="{B34AD9CE-EF5E-4EEA-9EB9-B89F7356C89E}" type="presParOf" srcId="{AC75A58F-551A-4624-BBBD-65F96504D251}" destId="{2B5113A7-B384-40B6-84A0-3CEB1E89F6DF}" srcOrd="0" destOrd="0" presId="urn:microsoft.com/office/officeart/2005/8/layout/radial6"/>
    <dgm:cxn modelId="{76CDD1AA-D426-46A1-9494-A62C17C51794}" type="presParOf" srcId="{AC75A58F-551A-4624-BBBD-65F96504D251}" destId="{702FEBA6-E5D6-4FB1-9CC1-308E3B6D4DB8}" srcOrd="1" destOrd="0" presId="urn:microsoft.com/office/officeart/2005/8/layout/radial6"/>
    <dgm:cxn modelId="{0ED26B1B-DA15-4D84-8FF0-05EF17BA107D}" type="presParOf" srcId="{AC75A58F-551A-4624-BBBD-65F96504D251}" destId="{C30C9645-DE26-48AA-B92C-D962BF51E5D8}" srcOrd="2" destOrd="0" presId="urn:microsoft.com/office/officeart/2005/8/layout/radial6"/>
    <dgm:cxn modelId="{431CDF5D-6C86-4828-BF5C-D908D48427EA}" type="presParOf" srcId="{AC75A58F-551A-4624-BBBD-65F96504D251}" destId="{5450D819-03ED-4323-BB77-832C92535BFB}" srcOrd="3" destOrd="0" presId="urn:microsoft.com/office/officeart/2005/8/layout/radial6"/>
    <dgm:cxn modelId="{789679E0-2E96-4152-8668-FCDEC3A4BC18}" type="presParOf" srcId="{AC75A58F-551A-4624-BBBD-65F96504D251}" destId="{326AEBCA-50D3-44BD-A667-D89B5ED589B7}" srcOrd="4" destOrd="0" presId="urn:microsoft.com/office/officeart/2005/8/layout/radial6"/>
    <dgm:cxn modelId="{315C136D-5662-48CE-A24D-49A8A40B23EA}" type="presParOf" srcId="{AC75A58F-551A-4624-BBBD-65F96504D251}" destId="{B8A52639-7940-4162-B62C-7C52D90D2E52}" srcOrd="5" destOrd="0" presId="urn:microsoft.com/office/officeart/2005/8/layout/radial6"/>
    <dgm:cxn modelId="{7364DF39-E680-4D5F-BB12-D871186F1035}" type="presParOf" srcId="{AC75A58F-551A-4624-BBBD-65F96504D251}" destId="{CC2E219B-8DBB-4E3F-B86D-6FFC9B7DF28F}" srcOrd="6" destOrd="0" presId="urn:microsoft.com/office/officeart/2005/8/layout/radial6"/>
    <dgm:cxn modelId="{332A74CF-BA39-442B-8228-F48970267242}" type="presParOf" srcId="{AC75A58F-551A-4624-BBBD-65F96504D251}" destId="{632FA868-63CE-4453-A2C9-7AAD050938B7}" srcOrd="7" destOrd="0" presId="urn:microsoft.com/office/officeart/2005/8/layout/radial6"/>
    <dgm:cxn modelId="{A1944304-4900-4041-86C0-C52CD7C9669D}" type="presParOf" srcId="{AC75A58F-551A-4624-BBBD-65F96504D251}" destId="{38DF595A-FF0C-4F4C-8665-4632F8A89E25}" srcOrd="8" destOrd="0" presId="urn:microsoft.com/office/officeart/2005/8/layout/radial6"/>
    <dgm:cxn modelId="{A9D72484-55FB-4E55-BDE4-BA727C13F899}" type="presParOf" srcId="{AC75A58F-551A-4624-BBBD-65F96504D251}" destId="{C82374C3-B1DD-465C-BEF5-3608062F2E44}" srcOrd="9" destOrd="0" presId="urn:microsoft.com/office/officeart/2005/8/layout/radial6"/>
    <dgm:cxn modelId="{18EE857A-685E-4506-A235-4864EB64388D}" type="presParOf" srcId="{AC75A58F-551A-4624-BBBD-65F96504D251}" destId="{D3303EE4-1EEA-41D8-AFFC-FD79E07345B6}" srcOrd="10" destOrd="0" presId="urn:microsoft.com/office/officeart/2005/8/layout/radial6"/>
    <dgm:cxn modelId="{27E29BF3-9E33-4BCF-B407-587FD56315DF}" type="presParOf" srcId="{AC75A58F-551A-4624-BBBD-65F96504D251}" destId="{9D5EDF1F-9234-404A-A4E9-07DF697C295C}" srcOrd="11" destOrd="0" presId="urn:microsoft.com/office/officeart/2005/8/layout/radial6"/>
    <dgm:cxn modelId="{80A66770-4BE5-4D4B-B1D8-7C744748019D}" type="presParOf" srcId="{AC75A58F-551A-4624-BBBD-65F96504D251}" destId="{C1281056-9C55-41BB-871F-06D43725F17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81056-9C55-41BB-871F-06D43725F17F}">
      <dsp:nvSpPr>
        <dsp:cNvPr id="0" name=""/>
        <dsp:cNvSpPr/>
      </dsp:nvSpPr>
      <dsp:spPr>
        <a:xfrm>
          <a:off x="2340184" y="682939"/>
          <a:ext cx="4684345" cy="4684345"/>
        </a:xfrm>
        <a:prstGeom prst="blockArc">
          <a:avLst>
            <a:gd name="adj1" fmla="val 10827929"/>
            <a:gd name="adj2" fmla="val 16884006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374C3-B1DD-465C-BEF5-3608062F2E44}">
      <dsp:nvSpPr>
        <dsp:cNvPr id="0" name=""/>
        <dsp:cNvSpPr/>
      </dsp:nvSpPr>
      <dsp:spPr>
        <a:xfrm>
          <a:off x="2337644" y="773729"/>
          <a:ext cx="4684345" cy="4684345"/>
        </a:xfrm>
        <a:prstGeom prst="blockArc">
          <a:avLst>
            <a:gd name="adj1" fmla="val 4712099"/>
            <a:gd name="adj2" fmla="val 10964412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E219B-8DBB-4E3F-B86D-6FFC9B7DF28F}">
      <dsp:nvSpPr>
        <dsp:cNvPr id="0" name=""/>
        <dsp:cNvSpPr/>
      </dsp:nvSpPr>
      <dsp:spPr>
        <a:xfrm>
          <a:off x="3411774" y="813509"/>
          <a:ext cx="4684345" cy="4684345"/>
        </a:xfrm>
        <a:prstGeom prst="blockArc">
          <a:avLst>
            <a:gd name="adj1" fmla="val 21433265"/>
            <a:gd name="adj2" fmla="val 6342416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0D819-03ED-4323-BB77-832C92535BFB}">
      <dsp:nvSpPr>
        <dsp:cNvPr id="0" name=""/>
        <dsp:cNvSpPr/>
      </dsp:nvSpPr>
      <dsp:spPr>
        <a:xfrm>
          <a:off x="3409855" y="643184"/>
          <a:ext cx="4684345" cy="4684345"/>
        </a:xfrm>
        <a:prstGeom prst="blockArc">
          <a:avLst>
            <a:gd name="adj1" fmla="val 15260579"/>
            <a:gd name="adj2" fmla="val 89269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113A7-B384-40B6-84A0-3CEB1E89F6DF}">
      <dsp:nvSpPr>
        <dsp:cNvPr id="0" name=""/>
        <dsp:cNvSpPr/>
      </dsp:nvSpPr>
      <dsp:spPr>
        <a:xfrm>
          <a:off x="3831196" y="1845587"/>
          <a:ext cx="2606764" cy="2449325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WSPÓŁPRACA ZESPOŁU</a:t>
          </a:r>
        </a:p>
      </dsp:txBody>
      <dsp:txXfrm>
        <a:off x="4212948" y="2204282"/>
        <a:ext cx="1843260" cy="1731935"/>
      </dsp:txXfrm>
    </dsp:sp>
    <dsp:sp modelId="{702FEBA6-E5D6-4FB1-9CC1-308E3B6D4DB8}">
      <dsp:nvSpPr>
        <dsp:cNvPr id="0" name=""/>
        <dsp:cNvSpPr/>
      </dsp:nvSpPr>
      <dsp:spPr>
        <a:xfrm>
          <a:off x="3976868" y="-211253"/>
          <a:ext cx="2315418" cy="1987240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Rodzice ucznia/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uczennicy </a:t>
          </a:r>
        </a:p>
      </dsp:txBody>
      <dsp:txXfrm>
        <a:off x="4315953" y="79772"/>
        <a:ext cx="1637248" cy="1405190"/>
      </dsp:txXfrm>
    </dsp:sp>
    <dsp:sp modelId="{326AEBCA-50D3-44BD-A667-D89B5ED589B7}">
      <dsp:nvSpPr>
        <dsp:cNvPr id="0" name=""/>
        <dsp:cNvSpPr/>
      </dsp:nvSpPr>
      <dsp:spPr>
        <a:xfrm>
          <a:off x="6984769" y="2304255"/>
          <a:ext cx="2108742" cy="1481009"/>
        </a:xfrm>
        <a:prstGeom prst="ellipse">
          <a:avLst/>
        </a:prstGeom>
        <a:solidFill>
          <a:srgbClr val="FBBD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Wychowawca klasy</a:t>
          </a:r>
        </a:p>
      </dsp:txBody>
      <dsp:txXfrm>
        <a:off x="7293587" y="2521144"/>
        <a:ext cx="1491106" cy="1047231"/>
      </dsp:txXfrm>
    </dsp:sp>
    <dsp:sp modelId="{632FA868-63CE-4453-A2C9-7AAD050938B7}">
      <dsp:nvSpPr>
        <dsp:cNvPr id="0" name=""/>
        <dsp:cNvSpPr/>
      </dsp:nvSpPr>
      <dsp:spPr>
        <a:xfrm>
          <a:off x="4008778" y="4420717"/>
          <a:ext cx="2251598" cy="187483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Nauczyciele przedmiotowi </a:t>
          </a:r>
        </a:p>
      </dsp:txBody>
      <dsp:txXfrm>
        <a:off x="4338517" y="4695280"/>
        <a:ext cx="1592120" cy="1325705"/>
      </dsp:txXfrm>
    </dsp:sp>
    <dsp:sp modelId="{D3303EE4-1EEA-41D8-AFFC-FD79E07345B6}">
      <dsp:nvSpPr>
        <dsp:cNvPr id="0" name=""/>
        <dsp:cNvSpPr/>
      </dsp:nvSpPr>
      <dsp:spPr>
        <a:xfrm>
          <a:off x="1008124" y="2160239"/>
          <a:ext cx="2772850" cy="1692571"/>
        </a:xfrm>
        <a:prstGeom prst="ellipse">
          <a:avLst/>
        </a:prstGeom>
        <a:solidFill>
          <a:srgbClr val="E5FFE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Szkolni specjaliści</a:t>
          </a:r>
        </a:p>
      </dsp:txBody>
      <dsp:txXfrm>
        <a:off x="1414198" y="2408110"/>
        <a:ext cx="1960702" cy="119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0"/>
            <a:ext cx="7914912" cy="1270445"/>
          </a:xfrm>
        </p:spPr>
        <p:txBody>
          <a:bodyPr/>
          <a:lstStyle>
            <a:lvl1pPr marL="0" indent="0" algn="ctr">
              <a:defRPr sz="1653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6"/>
            <a:ext cx="7998442" cy="2936374"/>
          </a:xfrm>
        </p:spPr>
        <p:txBody>
          <a:bodyPr/>
          <a:lstStyle>
            <a:lvl1pPr marL="1511915" indent="0">
              <a:defRPr sz="297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55957">
              <a:spcBef>
                <a:spcPts val="45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653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755957">
              <a:spcBef>
                <a:spcPct val="50000"/>
              </a:spcBef>
            </a:pPr>
            <a:endParaRPr lang="pl-PL" sz="1653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95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699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4"/>
            <a:ext cx="9088041" cy="1501435"/>
          </a:xfrm>
        </p:spPr>
        <p:txBody>
          <a:bodyPr anchor="t"/>
          <a:lstStyle>
            <a:lvl1pPr algn="l">
              <a:defRPr sz="3307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653"/>
            </a:lvl1pPr>
            <a:lvl2pPr marL="377979" indent="0">
              <a:buNone/>
              <a:defRPr sz="1488"/>
            </a:lvl2pPr>
            <a:lvl3pPr marL="755957" indent="0">
              <a:buNone/>
              <a:defRPr sz="1323"/>
            </a:lvl3pPr>
            <a:lvl4pPr marL="1133936" indent="0">
              <a:buNone/>
              <a:defRPr sz="1157"/>
            </a:lvl4pPr>
            <a:lvl5pPr marL="1511915" indent="0">
              <a:buNone/>
              <a:defRPr sz="1157"/>
            </a:lvl5pPr>
            <a:lvl6pPr marL="1889893" indent="0">
              <a:buNone/>
              <a:defRPr sz="1157"/>
            </a:lvl6pPr>
            <a:lvl7pPr marL="2267872" indent="0">
              <a:buNone/>
              <a:defRPr sz="1157"/>
            </a:lvl7pPr>
            <a:lvl8pPr marL="2645851" indent="0">
              <a:buNone/>
              <a:defRPr sz="1157"/>
            </a:lvl8pPr>
            <a:lvl9pPr marL="3023829" indent="0">
              <a:buNone/>
              <a:defRPr sz="115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903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0"/>
            <a:ext cx="4300857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0"/>
            <a:ext cx="4300855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6001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360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5257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1710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5"/>
            <a:ext cx="3517533" cy="5171028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6605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982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5539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8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8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6183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962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77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25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79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59005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2966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</p:spTree>
    <p:extLst>
      <p:ext uri="{BB962C8B-B14F-4D97-AF65-F5344CB8AC3E}">
        <p14:creationId xmlns:p14="http://schemas.microsoft.com/office/powerpoint/2010/main" val="23580920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960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9471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73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2"/>
            <a:ext cx="7914912" cy="1270445"/>
          </a:xfrm>
        </p:spPr>
        <p:txBody>
          <a:bodyPr/>
          <a:lstStyle>
            <a:lvl1pPr marL="0" indent="0" algn="ctr">
              <a:defRPr sz="124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8"/>
            <a:ext cx="7998442" cy="2936374"/>
          </a:xfrm>
        </p:spPr>
        <p:txBody>
          <a:bodyPr/>
          <a:lstStyle>
            <a:lvl1pPr marL="1133936" indent="0">
              <a:defRPr sz="223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566968">
              <a:spcBef>
                <a:spcPts val="34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240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566968">
              <a:spcBef>
                <a:spcPct val="50000"/>
              </a:spcBef>
            </a:pPr>
            <a:endParaRPr lang="pl-PL" sz="124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82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60330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6"/>
            <a:ext cx="9088041" cy="1501435"/>
          </a:xfrm>
        </p:spPr>
        <p:txBody>
          <a:bodyPr anchor="t"/>
          <a:lstStyle>
            <a:lvl1pPr algn="l">
              <a:defRPr sz="248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240"/>
            </a:lvl1pPr>
            <a:lvl2pPr marL="283484" indent="0">
              <a:buNone/>
              <a:defRPr sz="1117"/>
            </a:lvl2pPr>
            <a:lvl3pPr marL="566968" indent="0">
              <a:buNone/>
              <a:defRPr sz="992"/>
            </a:lvl3pPr>
            <a:lvl4pPr marL="850452" indent="0">
              <a:buNone/>
              <a:defRPr sz="869"/>
            </a:lvl4pPr>
            <a:lvl5pPr marL="1133936" indent="0">
              <a:buNone/>
              <a:defRPr sz="869"/>
            </a:lvl5pPr>
            <a:lvl6pPr marL="1417420" indent="0">
              <a:buNone/>
              <a:defRPr sz="869"/>
            </a:lvl6pPr>
            <a:lvl7pPr marL="1700904" indent="0">
              <a:buNone/>
              <a:defRPr sz="869"/>
            </a:lvl7pPr>
            <a:lvl8pPr marL="1984388" indent="0">
              <a:buNone/>
              <a:defRPr sz="869"/>
            </a:lvl8pPr>
            <a:lvl9pPr marL="2267872" indent="0">
              <a:buNone/>
              <a:defRPr sz="86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39322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2"/>
            <a:ext cx="4300857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7" y="1240702"/>
            <a:ext cx="4300855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43287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5" y="1692178"/>
            <a:ext cx="4725930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5" y="2397397"/>
            <a:ext cx="4725930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0283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59259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19011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3" y="300987"/>
            <a:ext cx="3517533" cy="1280945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1984"/>
            </a:lvl1pPr>
            <a:lvl2pPr>
              <a:defRPr sz="1736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3" y="1581936"/>
            <a:ext cx="3517533" cy="5171028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67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1984"/>
            </a:lvl1pPr>
            <a:lvl2pPr marL="283484" indent="0">
              <a:buNone/>
              <a:defRPr sz="1736"/>
            </a:lvl2pPr>
            <a:lvl3pPr marL="566968" indent="0">
              <a:buNone/>
              <a:defRPr sz="1488"/>
            </a:lvl3pPr>
            <a:lvl4pPr marL="850452" indent="0">
              <a:buNone/>
              <a:defRPr sz="1240"/>
            </a:lvl4pPr>
            <a:lvl5pPr marL="1133936" indent="0">
              <a:buNone/>
              <a:defRPr sz="1240"/>
            </a:lvl5pPr>
            <a:lvl6pPr marL="1417420" indent="0">
              <a:buNone/>
              <a:defRPr sz="1240"/>
            </a:lvl6pPr>
            <a:lvl7pPr marL="1700904" indent="0">
              <a:buNone/>
              <a:defRPr sz="1240"/>
            </a:lvl7pPr>
            <a:lvl8pPr marL="1984388" indent="0">
              <a:buNone/>
              <a:defRPr sz="1240"/>
            </a:lvl8pPr>
            <a:lvl9pPr marL="2267872" indent="0">
              <a:buNone/>
              <a:defRPr sz="124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18532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5842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6" y="127750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4" y="127750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219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3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23.jp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700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70104" algn="l"/>
                <a:tab pos="741522" algn="l"/>
                <a:tab pos="1112937" algn="l"/>
                <a:tab pos="1484354" algn="l"/>
                <a:tab pos="1855771" algn="l"/>
                <a:tab pos="2227187" algn="l"/>
                <a:tab pos="2598604" algn="l"/>
                <a:tab pos="2970021" algn="l"/>
                <a:tab pos="3341436" algn="l"/>
                <a:tab pos="3712854" algn="l"/>
                <a:tab pos="4084270" algn="l"/>
                <a:tab pos="4455686" algn="l"/>
                <a:tab pos="4827103" algn="l"/>
                <a:tab pos="5198520" algn="l"/>
                <a:tab pos="5569936" algn="l"/>
                <a:tab pos="5941353" algn="l"/>
                <a:tab pos="6312768" algn="l"/>
                <a:tab pos="6684186" algn="l"/>
                <a:tab pos="7055602" algn="l"/>
                <a:tab pos="7427019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81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+mj-lt"/>
          <a:ea typeface="+mj-ea"/>
          <a:cs typeface="+mj-cs"/>
        </a:defRPr>
      </a:lvl1pPr>
      <a:lvl2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2pPr>
      <a:lvl3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3pPr>
      <a:lvl4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4pPr>
      <a:lvl5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5pPr>
      <a:lvl6pPr marL="2078883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6pPr>
      <a:lvl7pPr marL="2456861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7pPr>
      <a:lvl8pPr marL="2834840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8pPr>
      <a:lvl9pPr marL="3212819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9pPr>
    </p:titleStyle>
    <p:bodyStyle>
      <a:lvl1pPr marL="283484" indent="-283484" algn="l" defTabSz="371417" rtl="0" eaLnBrk="1" fontAlgn="base" hangingPunct="1">
        <a:spcBef>
          <a:spcPts val="45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19">
          <a:solidFill>
            <a:srgbClr val="000000"/>
          </a:solidFill>
          <a:latin typeface="+mn-lt"/>
          <a:ea typeface="+mn-ea"/>
          <a:cs typeface="+mn-cs"/>
        </a:defRPr>
      </a:lvl1pPr>
      <a:lvl2pPr marL="614216" indent="-236237" algn="l" defTabSz="371417" rtl="0" eaLnBrk="1" fontAlgn="base" hangingPunct="1">
        <a:spcBef>
          <a:spcPts val="41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>
          <a:solidFill>
            <a:srgbClr val="000000"/>
          </a:solidFill>
          <a:latin typeface="+mn-lt"/>
        </a:defRPr>
      </a:lvl2pPr>
      <a:lvl3pPr marL="944947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322925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700904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078883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456861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834840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212819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7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57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36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93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72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851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2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00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3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4" y="1240702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277578" algn="l"/>
                <a:tab pos="556141" algn="l"/>
                <a:tab pos="834703" algn="l"/>
                <a:tab pos="1113266" algn="l"/>
                <a:tab pos="1391828" algn="l"/>
                <a:tab pos="1670390" algn="l"/>
                <a:tab pos="1948953" algn="l"/>
                <a:tab pos="2227516" algn="l"/>
                <a:tab pos="2506077" algn="l"/>
                <a:tab pos="2784640" algn="l"/>
                <a:tab pos="3063202" algn="l"/>
                <a:tab pos="3341765" algn="l"/>
                <a:tab pos="3620327" algn="l"/>
                <a:tab pos="3898890" algn="l"/>
                <a:tab pos="4177452" algn="l"/>
                <a:tab pos="4456015" algn="l"/>
                <a:tab pos="4734577" algn="l"/>
                <a:tab pos="5013140" algn="l"/>
                <a:tab pos="5291701" algn="l"/>
                <a:tab pos="5570264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398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+mj-lt"/>
          <a:ea typeface="+mj-ea"/>
          <a:cs typeface="+mj-cs"/>
        </a:defRPr>
      </a:lvl1pPr>
      <a:lvl2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2pPr>
      <a:lvl3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3pPr>
      <a:lvl4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4pPr>
      <a:lvl5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5pPr>
      <a:lvl6pPr marL="1559163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6pPr>
      <a:lvl7pPr marL="1842647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7pPr>
      <a:lvl8pPr marL="2126131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8pPr>
      <a:lvl9pPr marL="2409615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9pPr>
    </p:titleStyle>
    <p:bodyStyle>
      <a:lvl1pPr marL="212613" indent="-212613" algn="l" defTabSz="278562" rtl="0" eaLnBrk="1" fontAlgn="base" hangingPunct="1">
        <a:spcBef>
          <a:spcPts val="34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65">
          <a:solidFill>
            <a:srgbClr val="000000"/>
          </a:solidFill>
          <a:latin typeface="+mn-lt"/>
          <a:ea typeface="+mn-ea"/>
          <a:cs typeface="+mn-cs"/>
        </a:defRPr>
      </a:lvl1pPr>
      <a:lvl2pPr marL="460662" indent="-177178" algn="l" defTabSz="278562" rtl="0" eaLnBrk="1" fontAlgn="base" hangingPunct="1">
        <a:spcBef>
          <a:spcPts val="31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>
          <a:solidFill>
            <a:srgbClr val="000000"/>
          </a:solidFill>
          <a:latin typeface="+mn-lt"/>
        </a:defRPr>
      </a:lvl2pPr>
      <a:lvl3pPr marL="70871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99219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275679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1559163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1842647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12613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240961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1pPr>
      <a:lvl2pPr marL="28348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2pPr>
      <a:lvl3pPr marL="56696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3pPr>
      <a:lvl4pPr marL="85045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133936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41742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70090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198438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26787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npseo.wzks.uj.edu.pl/data/various/files/gralewska_karaszewski_piotrowska_salamon.pdf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asa.ibe.edu.pl/slider/sylwetka-ddu-doradcy-ds-dostepnosci-uczenia-sie-w-projekcie-asa/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sv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psychologiczno-pedagogiczna w szkole -  kluczowe kompetencje kadry pedagogicznej</a:t>
            </a:r>
            <a:endParaRPr lang="pl-PL" sz="2400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442" y="4355901"/>
            <a:ext cx="8136483" cy="1585893"/>
          </a:xfrm>
        </p:spPr>
        <p:txBody>
          <a:bodyPr>
            <a:normAutofit/>
          </a:bodyPr>
          <a:lstStyle/>
          <a:p>
            <a:pPr algn="ctr"/>
            <a:r>
              <a:rPr lang="pl-PL" sz="2200" dirty="0">
                <a:solidFill>
                  <a:schemeClr val="tx1"/>
                </a:solidFill>
              </a:rPr>
              <a:t>V. Włączająca szkoła, jako miejsce wsparcia psychologicznego i pedagogicznego. </a:t>
            </a:r>
          </a:p>
          <a:p>
            <a:pPr algn="ctr"/>
            <a:r>
              <a:rPr lang="pl-PL" sz="2400" dirty="0">
                <a:solidFill>
                  <a:schemeClr val="tx1"/>
                </a:solidFill>
              </a:rPr>
              <a:t>Marzena Tkocz </a:t>
            </a:r>
          </a:p>
          <a:p>
            <a:pPr algn="ctr"/>
            <a:endParaRPr lang="pl-PL" sz="2200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5356" y="539477"/>
            <a:ext cx="1799844" cy="350039"/>
          </a:xfrm>
          <a:solidFill>
            <a:schemeClr val="bg1"/>
          </a:solidFill>
        </p:spPr>
        <p:txBody>
          <a:bodyPr/>
          <a:lstStyle/>
          <a:p>
            <a:r>
              <a:rPr lang="pl-PL" dirty="0"/>
              <a:t>8.11.2025 r.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1CE987-117E-CE88-B5DF-DA9C2BCB5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467470"/>
            <a:ext cx="10297144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WSPÓŁPRACA SPOŁECZNOŚCI SZKOLNEJ </a:t>
            </a:r>
            <a:endParaRPr lang="pl-PL" sz="2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FACCA9-53F5-A6E3-78AB-85757A5CE3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C407FED1-6616-0005-160F-2F3ECB7B4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966" y="7092205"/>
            <a:ext cx="3611295" cy="448018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C4FF1C99-EAEC-6E12-2C27-06219C274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506" y="1237605"/>
            <a:ext cx="3299638" cy="508446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3B16FA3-C641-8425-A47F-7425BDDE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670" y="1237606"/>
            <a:ext cx="3389670" cy="489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39FB7D-0F09-F5C6-90BB-4FA958B0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8" y="557172"/>
            <a:ext cx="10585175" cy="1080001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KULTURA SZKOŁY. </a:t>
            </a:r>
            <a:br>
              <a:rPr lang="pl-PL" sz="3600" dirty="0"/>
            </a:br>
            <a:r>
              <a:rPr lang="pl-PL" sz="3600" dirty="0"/>
              <a:t>OBOWIĄZUJĄCE WARTOŚCI I NORMY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23630A6-2640-0C39-E6E6-214D4CEC3F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15971037-C2B8-AB16-BEEC-3BECBBF41E78}"/>
              </a:ext>
            </a:extLst>
          </p:cNvPr>
          <p:cNvSpPr/>
          <p:nvPr/>
        </p:nvSpPr>
        <p:spPr>
          <a:xfrm>
            <a:off x="1529482" y="1907629"/>
            <a:ext cx="3168352" cy="1728192"/>
          </a:xfrm>
          <a:prstGeom prst="rect">
            <a:avLst/>
          </a:prstGeom>
          <a:solidFill>
            <a:srgbClr val="A6D0E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KLIMAT SZKOŁY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44C3850-C677-26CA-1FDB-FC79F6153DE2}"/>
              </a:ext>
            </a:extLst>
          </p:cNvPr>
          <p:cNvSpPr/>
          <p:nvPr/>
        </p:nvSpPr>
        <p:spPr>
          <a:xfrm>
            <a:off x="1586986" y="3771049"/>
            <a:ext cx="3168352" cy="1800200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SAMORZĄDNOŚĆ UCZNIOWSKA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000ED4F4-B668-8115-1A8A-49675CAC1BF6}"/>
              </a:ext>
            </a:extLst>
          </p:cNvPr>
          <p:cNvSpPr/>
          <p:nvPr/>
        </p:nvSpPr>
        <p:spPr>
          <a:xfrm>
            <a:off x="5878188" y="1907899"/>
            <a:ext cx="3363924" cy="1710179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PRACA WYCHOWAWCZA W KLASIE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A556B3F-3FAB-46DE-1FA9-A2A09AF163AD}"/>
              </a:ext>
            </a:extLst>
          </p:cNvPr>
          <p:cNvSpPr/>
          <p:nvPr/>
        </p:nvSpPr>
        <p:spPr>
          <a:xfrm>
            <a:off x="5893046" y="3762178"/>
            <a:ext cx="3363924" cy="1800200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JĘZYK UŻYWANY PRZEZ SPOŁECZNOŚĆ SZKOLNĄ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8EE76CAA-140A-7ED3-0837-526B003B4998}"/>
              </a:ext>
            </a:extLst>
          </p:cNvPr>
          <p:cNvSpPr/>
          <p:nvPr/>
        </p:nvSpPr>
        <p:spPr>
          <a:xfrm>
            <a:off x="2861928" y="5769697"/>
            <a:ext cx="5443600" cy="818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Kwestionariusz badania klimatu szkoły</a:t>
            </a:r>
          </a:p>
          <a:p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839A954B-7235-FECA-6573-6EF452254D27}"/>
              </a:ext>
            </a:extLst>
          </p:cNvPr>
          <p:cNvSpPr txBox="1"/>
          <p:nvPr/>
        </p:nvSpPr>
        <p:spPr>
          <a:xfrm>
            <a:off x="377354" y="3203773"/>
            <a:ext cx="100811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Gralewska, U., Karaszewski N., Piotrowska L., Salamon-Bobińska K. Wartości i normy jako podstawa funkcjonowania szkolnych społeczności, pobrane z: </a:t>
            </a:r>
            <a:r>
              <a:rPr lang="pl-PL" dirty="0">
                <a:hlinkClick r:id="rId2"/>
              </a:rPr>
              <a:t>https://npseo.wzks.uj.edu.pl/data/various/files/gralewska_karaszewski_piotrowska_salamon.pdf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40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015361-F5C0-E2DE-0DA9-76276B9C3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359838"/>
            <a:ext cx="9649072" cy="1620000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PRACA W ZRÓŻNICOWANEJ GRUPIE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DD2DDD-EF75-285F-CD74-0C18628A9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187549"/>
            <a:ext cx="9072911" cy="5472290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6065012-47EF-DA32-B449-3FD53C07CF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C5C5DA9-FDA2-4BCB-DCCE-A82BA1E58848}"/>
              </a:ext>
            </a:extLst>
          </p:cNvPr>
          <p:cNvSpPr/>
          <p:nvPr/>
        </p:nvSpPr>
        <p:spPr>
          <a:xfrm>
            <a:off x="599212" y="5017631"/>
            <a:ext cx="3733889" cy="13681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PERSONALIZACJA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703895D-0587-21C6-2F6F-DB6FC2D9CA56}"/>
              </a:ext>
            </a:extLst>
          </p:cNvPr>
          <p:cNvSpPr/>
          <p:nvPr/>
        </p:nvSpPr>
        <p:spPr>
          <a:xfrm>
            <a:off x="614923" y="3294451"/>
            <a:ext cx="3718178" cy="1368152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INDYWIDUALIZACJA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0DDE6CE3-8134-F6E5-E9F9-3A5C4CD233D7}"/>
              </a:ext>
            </a:extLst>
          </p:cNvPr>
          <p:cNvSpPr/>
          <p:nvPr/>
        </p:nvSpPr>
        <p:spPr>
          <a:xfrm>
            <a:off x="5908851" y="4967608"/>
            <a:ext cx="3312368" cy="136815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INFORMACJA  ZWROTNA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383C7A31-9BF1-C41E-2202-B2A7AAFBC7B8}"/>
              </a:ext>
            </a:extLst>
          </p:cNvPr>
          <p:cNvSpPr/>
          <p:nvPr/>
        </p:nvSpPr>
        <p:spPr>
          <a:xfrm>
            <a:off x="2177554" y="1187549"/>
            <a:ext cx="6120680" cy="1477819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PROJEKTOWANIE UNIWERSALNE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C47986F3-36B9-1E07-A39E-D749487ED664}"/>
              </a:ext>
            </a:extLst>
          </p:cNvPr>
          <p:cNvSpPr/>
          <p:nvPr/>
        </p:nvSpPr>
        <p:spPr>
          <a:xfrm>
            <a:off x="5777953" y="3275781"/>
            <a:ext cx="3443265" cy="1367748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KULTURA BŁĘDU </a:t>
            </a:r>
          </a:p>
        </p:txBody>
      </p:sp>
    </p:spTree>
    <p:extLst>
      <p:ext uri="{BB962C8B-B14F-4D97-AF65-F5344CB8AC3E}">
        <p14:creationId xmlns:p14="http://schemas.microsoft.com/office/powerpoint/2010/main" val="1308023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3E9D631-23F5-4786-DB75-E3202D9D1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403" y="611486"/>
            <a:ext cx="8856504" cy="1368352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PROJEKTOWANIE UNIWERSALNE</a:t>
            </a:r>
            <a:br>
              <a:rPr lang="pl-PL" sz="3600" dirty="0"/>
            </a:br>
            <a:r>
              <a:rPr lang="pl-PL" sz="1800" b="0" dirty="0"/>
              <a:t>https://teaching.utk.edu/teaching-resources/universal-design-for-learning/</a:t>
            </a:r>
            <a:endParaRPr lang="en-US" sz="1800" b="0" dirty="0">
              <a:highlight>
                <a:srgbClr val="FFFF00"/>
              </a:highlight>
            </a:endParaRPr>
          </a:p>
        </p:txBody>
      </p:sp>
      <p:pic>
        <p:nvPicPr>
          <p:cNvPr id="5" name="Symbol zastępczy zawartości 3" descr="Obraz zawierający Obiekt sportowy, stadium, Sztuczna murawa, budynek&#10;&#10;Opis wygenerowany automatycznie">
            <a:extLst>
              <a:ext uri="{FF2B5EF4-FFF2-40B4-BE49-F238E27FC236}">
                <a16:creationId xmlns:a16="http://schemas.microsoft.com/office/drawing/2014/main" id="{E684C5A9-8CCA-576E-ECDD-B43ED813A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386" y="2123653"/>
            <a:ext cx="9120590" cy="4035861"/>
          </a:xfrm>
          <a:prstGeom prst="rect">
            <a:avLst/>
          </a:prstGeom>
          <a:noFill/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85489FD-62FF-45F4-F5DB-A136B066E4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 marL="0" marR="0" lvl="0" indent="0" algn="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3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3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1DEA93FE-DC00-33FB-CF7A-B8B0AE7AE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58" y="6457890"/>
            <a:ext cx="8136904" cy="561947"/>
          </a:xfrm>
          <a:prstGeom prst="rect">
            <a:avLst/>
          </a:prstGeom>
        </p:spPr>
      </p:pic>
      <p:sp>
        <p:nvSpPr>
          <p:cNvPr id="12" name="Strzałka: w górę 11">
            <a:extLst>
              <a:ext uri="{FF2B5EF4-FFF2-40B4-BE49-F238E27FC236}">
                <a16:creationId xmlns:a16="http://schemas.microsoft.com/office/drawing/2014/main" id="{87DAD6F5-3DD9-20C3-D672-DA85F6BD2D93}"/>
              </a:ext>
            </a:extLst>
          </p:cNvPr>
          <p:cNvSpPr/>
          <p:nvPr/>
        </p:nvSpPr>
        <p:spPr>
          <a:xfrm>
            <a:off x="7794178" y="6857093"/>
            <a:ext cx="196600" cy="561948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546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5EA42-3256-5326-7994-4342C9B9F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685C5A-181E-74B1-7FD9-707F1DB36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3" y="359838"/>
            <a:ext cx="10513167" cy="1043735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ORGANIZACJA PRZESTRZENI W MIEJSCU PRACY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724F15C-738B-43A3-80E9-A3EE493280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3EB5077B-505D-517E-D963-8CA24F4AE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30" y="1403573"/>
            <a:ext cx="10441160" cy="5688632"/>
          </a:xfrm>
        </p:spPr>
        <p:txBody>
          <a:bodyPr/>
          <a:lstStyle/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58E57592-299A-8C71-53B7-B6303FC4CE79}"/>
              </a:ext>
            </a:extLst>
          </p:cNvPr>
          <p:cNvSpPr/>
          <p:nvPr/>
        </p:nvSpPr>
        <p:spPr>
          <a:xfrm>
            <a:off x="1601490" y="3060645"/>
            <a:ext cx="7344816" cy="1583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WPŁYW NA ZDROWIE FIZYCZNE</a:t>
            </a:r>
            <a:r>
              <a:rPr lang="pl-PL" sz="20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PSYCHICZNE (EMOCJE ZACHOWANIA), RELACJE, WSPÓŁPRACĘ, EFEKTYWNOŚĆ PRACY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922643AF-739A-BA54-AF10-6890A4DD81E1}"/>
              </a:ext>
            </a:extLst>
          </p:cNvPr>
          <p:cNvSpPr/>
          <p:nvPr/>
        </p:nvSpPr>
        <p:spPr>
          <a:xfrm>
            <a:off x="305346" y="1800040"/>
            <a:ext cx="4608512" cy="864138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USPRAWNIENIA</a:t>
            </a: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76188637-1BAD-0979-BEF5-013BC48C4EAB}"/>
              </a:ext>
            </a:extLst>
          </p:cNvPr>
          <p:cNvSpPr/>
          <p:nvPr/>
        </p:nvSpPr>
        <p:spPr>
          <a:xfrm>
            <a:off x="5993978" y="1757254"/>
            <a:ext cx="3960440" cy="935342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BEZPIECZEŃSTWO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F79F83F8-F856-7506-6F77-630E333CE005}"/>
              </a:ext>
            </a:extLst>
          </p:cNvPr>
          <p:cNvSpPr/>
          <p:nvPr/>
        </p:nvSpPr>
        <p:spPr>
          <a:xfrm>
            <a:off x="305346" y="5220802"/>
            <a:ext cx="4752528" cy="935300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MIEJSCA ODPOCZYNKU </a:t>
            </a:r>
          </a:p>
          <a:p>
            <a:pPr lvl="0" algn="ctr"/>
            <a:r>
              <a:rPr lang="pl-PL" sz="20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MINIMALIZACJA HAŁASU</a:t>
            </a: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9159F499-1A06-1E1E-89A5-E535AFD0AA88}"/>
              </a:ext>
            </a:extLst>
          </p:cNvPr>
          <p:cNvSpPr/>
          <p:nvPr/>
        </p:nvSpPr>
        <p:spPr>
          <a:xfrm>
            <a:off x="6111964" y="5220802"/>
            <a:ext cx="3842454" cy="935342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ESTETYKA </a:t>
            </a:r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D398C372-0E32-8BFD-CB71-CF9C2CA1FC3B}"/>
              </a:ext>
            </a:extLst>
          </p:cNvPr>
          <p:cNvGrpSpPr/>
          <p:nvPr/>
        </p:nvGrpSpPr>
        <p:grpSpPr>
          <a:xfrm>
            <a:off x="457484" y="2338872"/>
            <a:ext cx="9416804" cy="3336290"/>
            <a:chOff x="432202" y="2384956"/>
            <a:chExt cx="9416804" cy="3336290"/>
          </a:xfrm>
        </p:grpSpPr>
        <p:sp>
          <p:nvSpPr>
            <p:cNvPr id="16" name="Strzałka: zakrzywiona w prawo 15">
              <a:extLst>
                <a:ext uri="{FF2B5EF4-FFF2-40B4-BE49-F238E27FC236}">
                  <a16:creationId xmlns:a16="http://schemas.microsoft.com/office/drawing/2014/main" id="{C584CD77-0216-5409-CB26-EE0974CC8011}"/>
                </a:ext>
              </a:extLst>
            </p:cNvPr>
            <p:cNvSpPr/>
            <p:nvPr/>
          </p:nvSpPr>
          <p:spPr>
            <a:xfrm>
              <a:off x="484574" y="2482107"/>
              <a:ext cx="731520" cy="1216152"/>
            </a:xfrm>
            <a:prstGeom prst="curvedRightArrow">
              <a:avLst/>
            </a:prstGeom>
            <a:solidFill>
              <a:schemeClr val="bg2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Strzałka: zakrzywiona w lewo 16">
              <a:extLst>
                <a:ext uri="{FF2B5EF4-FFF2-40B4-BE49-F238E27FC236}">
                  <a16:creationId xmlns:a16="http://schemas.microsoft.com/office/drawing/2014/main" id="{0C6E3BB1-F9C3-6B2F-C5F1-89402ED0488D}"/>
                </a:ext>
              </a:extLst>
            </p:cNvPr>
            <p:cNvSpPr/>
            <p:nvPr/>
          </p:nvSpPr>
          <p:spPr>
            <a:xfrm>
              <a:off x="9042878" y="2384956"/>
              <a:ext cx="731520" cy="1216152"/>
            </a:xfrm>
            <a:prstGeom prst="curvedLeftArrow">
              <a:avLst/>
            </a:prstGeom>
            <a:solidFill>
              <a:schemeClr val="bg2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Strzałka: zakrzywiona w górę 18">
              <a:extLst>
                <a:ext uri="{FF2B5EF4-FFF2-40B4-BE49-F238E27FC236}">
                  <a16:creationId xmlns:a16="http://schemas.microsoft.com/office/drawing/2014/main" id="{22F8E36E-13AC-1658-7B91-8572DC5C65DC}"/>
                </a:ext>
              </a:extLst>
            </p:cNvPr>
            <p:cNvSpPr/>
            <p:nvPr/>
          </p:nvSpPr>
          <p:spPr>
            <a:xfrm rot="15752821">
              <a:off x="8875170" y="4423196"/>
              <a:ext cx="1216152" cy="731520"/>
            </a:xfrm>
            <a:prstGeom prst="curvedUpArrow">
              <a:avLst/>
            </a:prstGeom>
            <a:solidFill>
              <a:schemeClr val="bg2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Strzałka: zakrzywiona w lewo 19">
              <a:extLst>
                <a:ext uri="{FF2B5EF4-FFF2-40B4-BE49-F238E27FC236}">
                  <a16:creationId xmlns:a16="http://schemas.microsoft.com/office/drawing/2014/main" id="{4F61AA2B-2A25-FE53-88FF-1E4AA981B034}"/>
                </a:ext>
              </a:extLst>
            </p:cNvPr>
            <p:cNvSpPr/>
            <p:nvPr/>
          </p:nvSpPr>
          <p:spPr>
            <a:xfrm rot="10800000">
              <a:off x="432202" y="4505094"/>
              <a:ext cx="731520" cy="1216152"/>
            </a:xfrm>
            <a:prstGeom prst="curvedLeftArrow">
              <a:avLst/>
            </a:prstGeom>
            <a:solidFill>
              <a:schemeClr val="bg2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754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674EF-FA94-4F46-93EA-21193726F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652A00-C778-A760-6B19-DCE25A9C5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7" y="179420"/>
            <a:ext cx="9793087" cy="1800418"/>
          </a:xfrm>
        </p:spPr>
        <p:txBody>
          <a:bodyPr>
            <a:normAutofit/>
          </a:bodyPr>
          <a:lstStyle/>
          <a:p>
            <a:pPr algn="ctr"/>
            <a:br>
              <a:rPr lang="pl-PL" sz="4000" dirty="0"/>
            </a:br>
            <a:r>
              <a:rPr lang="pl-PL" sz="3600" dirty="0"/>
              <a:t>PROGRAM NAUCZANIA WEDŁUG UDL</a:t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2F0B15-8037-7B89-3FE7-D3084D95E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1565"/>
            <a:ext cx="10386466" cy="6228110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https://ibe.edu.pl/images/KAPP/Uniwersalne_projektowanie_w_edukacji.pdf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74416C-60A7-D937-66BF-C711102CC0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DA77195-74C6-86F3-9B89-EE982B67D9B4}"/>
              </a:ext>
            </a:extLst>
          </p:cNvPr>
          <p:cNvSpPr/>
          <p:nvPr/>
        </p:nvSpPr>
        <p:spPr>
          <a:xfrm>
            <a:off x="446213" y="1627686"/>
            <a:ext cx="2952328" cy="9722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</a:t>
            </a:r>
          </a:p>
        </p:txBody>
      </p:sp>
      <p:sp>
        <p:nvSpPr>
          <p:cNvPr id="6" name="Schemat blokowy: proces 5">
            <a:extLst>
              <a:ext uri="{FF2B5EF4-FFF2-40B4-BE49-F238E27FC236}">
                <a16:creationId xmlns:a16="http://schemas.microsoft.com/office/drawing/2014/main" id="{694BE001-8675-C4CD-B185-5D800BCA754E}"/>
              </a:ext>
            </a:extLst>
          </p:cNvPr>
          <p:cNvSpPr/>
          <p:nvPr/>
        </p:nvSpPr>
        <p:spPr>
          <a:xfrm>
            <a:off x="444093" y="2939974"/>
            <a:ext cx="2952328" cy="972288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Materiały </a:t>
            </a:r>
          </a:p>
        </p:txBody>
      </p:sp>
      <p:sp>
        <p:nvSpPr>
          <p:cNvPr id="7" name="Schemat blokowy: proces 6">
            <a:extLst>
              <a:ext uri="{FF2B5EF4-FFF2-40B4-BE49-F238E27FC236}">
                <a16:creationId xmlns:a16="http://schemas.microsoft.com/office/drawing/2014/main" id="{4DEBEBEE-6E63-4348-B572-D97FB54F9BEF}"/>
              </a:ext>
            </a:extLst>
          </p:cNvPr>
          <p:cNvSpPr/>
          <p:nvPr/>
        </p:nvSpPr>
        <p:spPr>
          <a:xfrm>
            <a:off x="490556" y="4368543"/>
            <a:ext cx="2960242" cy="936104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 </a:t>
            </a:r>
          </a:p>
        </p:txBody>
      </p:sp>
      <p:sp>
        <p:nvSpPr>
          <p:cNvPr id="8" name="Schemat blokowy: proces 7">
            <a:extLst>
              <a:ext uri="{FF2B5EF4-FFF2-40B4-BE49-F238E27FC236}">
                <a16:creationId xmlns:a16="http://schemas.microsoft.com/office/drawing/2014/main" id="{F9D1398A-4D62-A7B3-7127-C90C4A259824}"/>
              </a:ext>
            </a:extLst>
          </p:cNvPr>
          <p:cNvSpPr/>
          <p:nvPr/>
        </p:nvSpPr>
        <p:spPr>
          <a:xfrm>
            <a:off x="457566" y="5786460"/>
            <a:ext cx="2960242" cy="936104"/>
          </a:xfrm>
          <a:prstGeom prst="flowChartProcess">
            <a:avLst/>
          </a:prstGeom>
          <a:solidFill>
            <a:srgbClr val="8BC1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Ocenianie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id="{DA546D29-9DF6-4EB5-F1C9-6DD40463A4B9}"/>
              </a:ext>
            </a:extLst>
          </p:cNvPr>
          <p:cNvGrpSpPr/>
          <p:nvPr/>
        </p:nvGrpSpPr>
        <p:grpSpPr>
          <a:xfrm>
            <a:off x="3608250" y="1622948"/>
            <a:ext cx="6603350" cy="972288"/>
            <a:chOff x="3608250" y="1622948"/>
            <a:chExt cx="6603350" cy="972288"/>
          </a:xfrm>
        </p:grpSpPr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96759D14-0CFB-EDE4-4652-2E40B6ACB43E}"/>
                </a:ext>
              </a:extLst>
            </p:cNvPr>
            <p:cNvSpPr/>
            <p:nvPr/>
          </p:nvSpPr>
          <p:spPr>
            <a:xfrm>
              <a:off x="3608250" y="1801284"/>
              <a:ext cx="445902" cy="695818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3" name="Schemat blokowy: proces 12">
              <a:extLst>
                <a:ext uri="{FF2B5EF4-FFF2-40B4-BE49-F238E27FC236}">
                  <a16:creationId xmlns:a16="http://schemas.microsoft.com/office/drawing/2014/main" id="{22EFD200-C42E-4E55-AB32-146BFB68F511}"/>
                </a:ext>
              </a:extLst>
            </p:cNvPr>
            <p:cNvSpPr/>
            <p:nvPr/>
          </p:nvSpPr>
          <p:spPr>
            <a:xfrm>
              <a:off x="4184997" y="1622948"/>
              <a:ext cx="6026603" cy="972288"/>
            </a:xfrm>
            <a:prstGeom prst="flowChartProcess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q"/>
              </a:pP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stanowiące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wyzwania rozwojowe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dla wszystkich uczniów w jednakowym stopniu;</a:t>
              </a: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E766DE15-BD0B-3815-71B8-3389A052867C}"/>
              </a:ext>
            </a:extLst>
          </p:cNvPr>
          <p:cNvGrpSpPr/>
          <p:nvPr/>
        </p:nvGrpSpPr>
        <p:grpSpPr>
          <a:xfrm>
            <a:off x="3579949" y="2939974"/>
            <a:ext cx="6717114" cy="972288"/>
            <a:chOff x="3579949" y="2939974"/>
            <a:chExt cx="6717114" cy="972288"/>
          </a:xfrm>
        </p:grpSpPr>
        <p:sp>
          <p:nvSpPr>
            <p:cNvPr id="10" name="Strzałka: w prawo 9">
              <a:extLst>
                <a:ext uri="{FF2B5EF4-FFF2-40B4-BE49-F238E27FC236}">
                  <a16:creationId xmlns:a16="http://schemas.microsoft.com/office/drawing/2014/main" id="{7DF293DE-9E7F-3486-CC95-B29DD6D84FA8}"/>
                </a:ext>
              </a:extLst>
            </p:cNvPr>
            <p:cNvSpPr/>
            <p:nvPr/>
          </p:nvSpPr>
          <p:spPr>
            <a:xfrm>
              <a:off x="3579949" y="3085539"/>
              <a:ext cx="445902" cy="681158"/>
            </a:xfrm>
            <a:prstGeom prst="rightArrow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4" name="Schemat blokowy: proces 13">
              <a:extLst>
                <a:ext uri="{FF2B5EF4-FFF2-40B4-BE49-F238E27FC236}">
                  <a16:creationId xmlns:a16="http://schemas.microsoft.com/office/drawing/2014/main" id="{FB6C8BC9-CFCB-3C0E-0139-B699322BAD44}"/>
                </a:ext>
              </a:extLst>
            </p:cNvPr>
            <p:cNvSpPr/>
            <p:nvPr/>
          </p:nvSpPr>
          <p:spPr>
            <a:xfrm>
              <a:off x="4209379" y="2939974"/>
              <a:ext cx="6087684" cy="972288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q"/>
              </a:pP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zaprojektowane elastycznie tak,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żeby każdy uczeń miał dostęp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 przedstawianej w nich treści;</a:t>
              </a:r>
            </a:p>
          </p:txBody>
        </p:sp>
      </p:grpSp>
      <p:grpSp>
        <p:nvGrpSpPr>
          <p:cNvPr id="21" name="Grupa 20">
            <a:extLst>
              <a:ext uri="{FF2B5EF4-FFF2-40B4-BE49-F238E27FC236}">
                <a16:creationId xmlns:a16="http://schemas.microsoft.com/office/drawing/2014/main" id="{E26521C8-EEFA-DA69-81C8-7A01D0CC5EAE}"/>
              </a:ext>
            </a:extLst>
          </p:cNvPr>
          <p:cNvGrpSpPr/>
          <p:nvPr/>
        </p:nvGrpSpPr>
        <p:grpSpPr>
          <a:xfrm>
            <a:off x="3552230" y="4250566"/>
            <a:ext cx="6744831" cy="1106025"/>
            <a:chOff x="3552230" y="4250566"/>
            <a:chExt cx="6744831" cy="1106025"/>
          </a:xfrm>
        </p:grpSpPr>
        <p:sp>
          <p:nvSpPr>
            <p:cNvPr id="11" name="Strzałka: w prawo 10">
              <a:extLst>
                <a:ext uri="{FF2B5EF4-FFF2-40B4-BE49-F238E27FC236}">
                  <a16:creationId xmlns:a16="http://schemas.microsoft.com/office/drawing/2014/main" id="{0B46D2B0-955F-C906-5667-27727468B431}"/>
                </a:ext>
              </a:extLst>
            </p:cNvPr>
            <p:cNvSpPr/>
            <p:nvPr/>
          </p:nvSpPr>
          <p:spPr>
            <a:xfrm>
              <a:off x="3552230" y="4531819"/>
              <a:ext cx="501922" cy="681158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7" name="Schemat blokowy: proces 16">
              <a:extLst>
                <a:ext uri="{FF2B5EF4-FFF2-40B4-BE49-F238E27FC236}">
                  <a16:creationId xmlns:a16="http://schemas.microsoft.com/office/drawing/2014/main" id="{1E617EBF-AE9F-8B71-EC2A-45F77FA69353}"/>
                </a:ext>
              </a:extLst>
            </p:cNvPr>
            <p:cNvSpPr/>
            <p:nvPr/>
          </p:nvSpPr>
          <p:spPr>
            <a:xfrm>
              <a:off x="4209378" y="4250566"/>
              <a:ext cx="6087683" cy="1106025"/>
            </a:xfrm>
            <a:prstGeom prst="flowChartProcess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q"/>
              </a:pP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zróżnicowane na tyle, by dostarczać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odpowiednich doświadczeń, wyzwań i wsparcia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dla wszystkich uczniów;</a:t>
              </a:r>
            </a:p>
          </p:txBody>
        </p:sp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5BEFE807-52AF-21EC-68A0-FC7801E1098C}"/>
              </a:ext>
            </a:extLst>
          </p:cNvPr>
          <p:cNvGrpSpPr/>
          <p:nvPr/>
        </p:nvGrpSpPr>
        <p:grpSpPr>
          <a:xfrm>
            <a:off x="3523929" y="5672795"/>
            <a:ext cx="6773132" cy="1106025"/>
            <a:chOff x="3523929" y="5672795"/>
            <a:chExt cx="6773132" cy="1106025"/>
          </a:xfrm>
          <a:solidFill>
            <a:srgbClr val="8BC1E9"/>
          </a:solidFill>
        </p:grpSpPr>
        <p:sp>
          <p:nvSpPr>
            <p:cNvPr id="12" name="Strzałka: w prawo 11">
              <a:extLst>
                <a:ext uri="{FF2B5EF4-FFF2-40B4-BE49-F238E27FC236}">
                  <a16:creationId xmlns:a16="http://schemas.microsoft.com/office/drawing/2014/main" id="{523A7C84-7CFB-8ED3-E0E6-F56164A704C9}"/>
                </a:ext>
              </a:extLst>
            </p:cNvPr>
            <p:cNvSpPr/>
            <p:nvPr/>
          </p:nvSpPr>
          <p:spPr>
            <a:xfrm>
              <a:off x="3523929" y="5913933"/>
              <a:ext cx="501922" cy="681158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8" name="Prostokąt 17">
              <a:extLst>
                <a:ext uri="{FF2B5EF4-FFF2-40B4-BE49-F238E27FC236}">
                  <a16:creationId xmlns:a16="http://schemas.microsoft.com/office/drawing/2014/main" id="{54E38D63-6780-1319-57AD-0943A84AA586}"/>
                </a:ext>
              </a:extLst>
            </p:cNvPr>
            <p:cNvSpPr/>
            <p:nvPr/>
          </p:nvSpPr>
          <p:spPr>
            <a:xfrm>
              <a:off x="4184997" y="5672795"/>
              <a:ext cx="6112064" cy="110602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q"/>
              </a:pP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postaci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bieżących informacji o uczniu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które pomogą nauczycielom organizować sytuacje poznawcze maksymalizujące uczenie się.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44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10618-6205-CE8E-7020-88698D8B9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61B48B-4F1B-5DCD-A85F-9FBDEBF6C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7" y="179420"/>
            <a:ext cx="9360559" cy="1016150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4000" dirty="0"/>
            </a:br>
            <a:r>
              <a:rPr lang="pl-PL" sz="4000" dirty="0"/>
              <a:t>ZASADY UDL+ WYTYCZNE 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3C913AA-8E0E-6A42-D81A-BEB86C727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1618"/>
            <a:ext cx="10539510" cy="6398058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https://ibe.edu.pl/images/KAPP/Uniwersalne_projektowanie_w_edukacji.pdf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A029CE-2B70-DC5A-5B44-AE46FFF7D0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5E34BFC0-224B-BD5E-8F0B-FDCF6F60A4E6}"/>
              </a:ext>
            </a:extLst>
          </p:cNvPr>
          <p:cNvGrpSpPr/>
          <p:nvPr/>
        </p:nvGrpSpPr>
        <p:grpSpPr>
          <a:xfrm>
            <a:off x="181769" y="1322033"/>
            <a:ext cx="10357741" cy="1796145"/>
            <a:chOff x="181769" y="1322033"/>
            <a:chExt cx="10257423" cy="1796145"/>
          </a:xfrm>
          <a:solidFill>
            <a:schemeClr val="accent6">
              <a:lumMod val="40000"/>
              <a:lumOff val="60000"/>
            </a:schemeClr>
          </a:solidFill>
        </p:grpSpPr>
        <p:grpSp>
          <p:nvGrpSpPr>
            <p:cNvPr id="15" name="Grupa 14">
              <a:extLst>
                <a:ext uri="{FF2B5EF4-FFF2-40B4-BE49-F238E27FC236}">
                  <a16:creationId xmlns:a16="http://schemas.microsoft.com/office/drawing/2014/main" id="{8C78D44D-114A-B0D9-7636-7F1837B1FE58}"/>
                </a:ext>
              </a:extLst>
            </p:cNvPr>
            <p:cNvGrpSpPr/>
            <p:nvPr/>
          </p:nvGrpSpPr>
          <p:grpSpPr>
            <a:xfrm>
              <a:off x="181769" y="1517891"/>
              <a:ext cx="3783453" cy="1498487"/>
              <a:chOff x="181769" y="1517891"/>
              <a:chExt cx="3783453" cy="1498487"/>
            </a:xfrm>
            <a:grpFill/>
          </p:grpSpPr>
          <p:sp>
            <p:nvSpPr>
              <p:cNvPr id="5" name="Prostokąt 4">
                <a:extLst>
                  <a:ext uri="{FF2B5EF4-FFF2-40B4-BE49-F238E27FC236}">
                    <a16:creationId xmlns:a16="http://schemas.microsoft.com/office/drawing/2014/main" id="{C362BFE9-6CCA-F85E-1CC9-FFD94229CF8A}"/>
                  </a:ext>
                </a:extLst>
              </p:cNvPr>
              <p:cNvSpPr/>
              <p:nvPr/>
            </p:nvSpPr>
            <p:spPr>
              <a:xfrm>
                <a:off x="181769" y="1517891"/>
                <a:ext cx="3084419" cy="1498487"/>
              </a:xfrm>
              <a:prstGeom prst="rect">
                <a:avLst/>
              </a:prstGeom>
              <a:solidFill>
                <a:srgbClr val="FFF8B7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pl-PL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1. Różnorodność środków przekazu</a:t>
                </a:r>
              </a:p>
              <a:p>
                <a:r>
                  <a:rPr lang="pl-PL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informacji</a:t>
                </a:r>
                <a:r>
                  <a:rPr lang="pl-PL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w czasie zajęć dydaktycznych</a:t>
                </a:r>
              </a:p>
            </p:txBody>
          </p:sp>
          <p:sp>
            <p:nvSpPr>
              <p:cNvPr id="9" name="Strzałka: w prawo 8">
                <a:extLst>
                  <a:ext uri="{FF2B5EF4-FFF2-40B4-BE49-F238E27FC236}">
                    <a16:creationId xmlns:a16="http://schemas.microsoft.com/office/drawing/2014/main" id="{4A305C10-2EFD-296D-A2BB-60D7731C6990}"/>
                  </a:ext>
                </a:extLst>
              </p:cNvPr>
              <p:cNvSpPr/>
              <p:nvPr/>
            </p:nvSpPr>
            <p:spPr>
              <a:xfrm>
                <a:off x="3531606" y="1901356"/>
                <a:ext cx="433616" cy="831591"/>
              </a:xfrm>
              <a:prstGeom prst="rightArrow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  <p:sp>
          <p:nvSpPr>
            <p:cNvPr id="13" name="Schemat blokowy: proces 12">
              <a:extLst>
                <a:ext uri="{FF2B5EF4-FFF2-40B4-BE49-F238E27FC236}">
                  <a16:creationId xmlns:a16="http://schemas.microsoft.com/office/drawing/2014/main" id="{4D71BFBC-1ACF-8D31-F2E0-F23501F93727}"/>
                </a:ext>
              </a:extLst>
            </p:cNvPr>
            <p:cNvSpPr/>
            <p:nvPr/>
          </p:nvSpPr>
          <p:spPr>
            <a:xfrm>
              <a:off x="4065732" y="1322033"/>
              <a:ext cx="6373460" cy="1796145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1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Percepcja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- elastyczność przedstawianych  treści</a:t>
              </a:r>
              <a:endParaRPr lang="pl-PL" sz="1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endParaRPr lang="pl-PL" sz="1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2.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Język i symbole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przejrzystość  komunikacyjna</a:t>
              </a:r>
            </a:p>
            <a:p>
              <a:endParaRPr lang="pl-PL" sz="1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3.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Zrozumienie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– uczenie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przetwarzania i integrowania informacji w spójne całości.</a:t>
              </a:r>
              <a:endParaRPr lang="pl-PL" sz="15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573636F6-7DFB-C103-ABF7-1CA8D03009B0}"/>
              </a:ext>
            </a:extLst>
          </p:cNvPr>
          <p:cNvGrpSpPr/>
          <p:nvPr/>
        </p:nvGrpSpPr>
        <p:grpSpPr>
          <a:xfrm>
            <a:off x="161330" y="3118179"/>
            <a:ext cx="10369153" cy="2101818"/>
            <a:chOff x="161330" y="3118179"/>
            <a:chExt cx="10369153" cy="2101818"/>
          </a:xfrm>
        </p:grpSpPr>
        <p:sp>
          <p:nvSpPr>
            <p:cNvPr id="6" name="Schemat blokowy: proces 5">
              <a:extLst>
                <a:ext uri="{FF2B5EF4-FFF2-40B4-BE49-F238E27FC236}">
                  <a16:creationId xmlns:a16="http://schemas.microsoft.com/office/drawing/2014/main" id="{3ACBFA9B-D1D5-B5EB-9977-499A7B02B210}"/>
                </a:ext>
              </a:extLst>
            </p:cNvPr>
            <p:cNvSpPr/>
            <p:nvPr/>
          </p:nvSpPr>
          <p:spPr>
            <a:xfrm>
              <a:off x="161330" y="3419796"/>
              <a:ext cx="3145043" cy="1498487"/>
            </a:xfrm>
            <a:prstGeom prst="flowChartProcess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 Różnorodność form ekspresji i</a:t>
              </a:r>
            </a:p>
            <a:p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prezentowania swoich osiągnięć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edukacyjnych</a:t>
              </a:r>
            </a:p>
          </p:txBody>
        </p:sp>
        <p:sp>
          <p:nvSpPr>
            <p:cNvPr id="10" name="Strzałka: w prawo 9">
              <a:extLst>
                <a:ext uri="{FF2B5EF4-FFF2-40B4-BE49-F238E27FC236}">
                  <a16:creationId xmlns:a16="http://schemas.microsoft.com/office/drawing/2014/main" id="{C5F75AA1-B1D8-7A0F-F0C9-F2BCCE4799E0}"/>
                </a:ext>
              </a:extLst>
            </p:cNvPr>
            <p:cNvSpPr/>
            <p:nvPr/>
          </p:nvSpPr>
          <p:spPr>
            <a:xfrm>
              <a:off x="3467703" y="3704694"/>
              <a:ext cx="439882" cy="870366"/>
            </a:xfrm>
            <a:prstGeom prst="rightArrow">
              <a:avLst>
                <a:gd name="adj1" fmla="val 50000"/>
                <a:gd name="adj2" fmla="val 6097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4" name="Schemat blokowy: proces 13">
              <a:extLst>
                <a:ext uri="{FF2B5EF4-FFF2-40B4-BE49-F238E27FC236}">
                  <a16:creationId xmlns:a16="http://schemas.microsoft.com/office/drawing/2014/main" id="{57FEFBA6-BBCD-03A4-D326-5C34A1F82E15}"/>
                </a:ext>
              </a:extLst>
            </p:cNvPr>
            <p:cNvSpPr/>
            <p:nvPr/>
          </p:nvSpPr>
          <p:spPr>
            <a:xfrm>
              <a:off x="4121769" y="3118179"/>
              <a:ext cx="6408714" cy="2101818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4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Działanie fizyczne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dostęp do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materiałów i pomocy;</a:t>
              </a:r>
            </a:p>
            <a:p>
              <a:endParaRPr lang="pl-PL" sz="1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5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Ekspresja i komunikacja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wybór preferowanych środków ekspresji i komunikacji</a:t>
              </a:r>
            </a:p>
            <a:p>
              <a:endParaRPr lang="pl-PL" sz="15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6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Funkcje wykonawcze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opracowywanie i realizowanie planów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celu osiągnięcia jak największych korzyści z nauki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2554399-C094-63B9-1D12-9A7E8012F673}"/>
              </a:ext>
            </a:extLst>
          </p:cNvPr>
          <p:cNvGrpSpPr/>
          <p:nvPr/>
        </p:nvGrpSpPr>
        <p:grpSpPr>
          <a:xfrm>
            <a:off x="167070" y="5219997"/>
            <a:ext cx="10345359" cy="1498222"/>
            <a:chOff x="167070" y="5219997"/>
            <a:chExt cx="10345359" cy="1498222"/>
          </a:xfrm>
        </p:grpSpPr>
        <p:sp>
          <p:nvSpPr>
            <p:cNvPr id="7" name="Schemat blokowy: proces 6">
              <a:extLst>
                <a:ext uri="{FF2B5EF4-FFF2-40B4-BE49-F238E27FC236}">
                  <a16:creationId xmlns:a16="http://schemas.microsoft.com/office/drawing/2014/main" id="{ADFB7BE3-EDF4-A511-F080-C4810D6A7F06}"/>
                </a:ext>
              </a:extLst>
            </p:cNvPr>
            <p:cNvSpPr/>
            <p:nvPr/>
          </p:nvSpPr>
          <p:spPr>
            <a:xfrm>
              <a:off x="167070" y="5278059"/>
              <a:ext cx="3145043" cy="1440160"/>
            </a:xfrm>
            <a:prstGeom prst="flowChartProcess">
              <a:avLst/>
            </a:prstGeom>
            <a:solidFill>
              <a:srgbClr val="FFA3A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3. Różnorodność form motywowania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</a:t>
              </a:r>
            </a:p>
            <a:p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pracy</a:t>
              </a:r>
            </a:p>
          </p:txBody>
        </p:sp>
        <p:sp>
          <p:nvSpPr>
            <p:cNvPr id="11" name="Strzałka: w prawo 10">
              <a:extLst>
                <a:ext uri="{FF2B5EF4-FFF2-40B4-BE49-F238E27FC236}">
                  <a16:creationId xmlns:a16="http://schemas.microsoft.com/office/drawing/2014/main" id="{267029AD-AE6A-6934-61FD-FD23498FA7F0}"/>
                </a:ext>
              </a:extLst>
            </p:cNvPr>
            <p:cNvSpPr/>
            <p:nvPr/>
          </p:nvSpPr>
          <p:spPr>
            <a:xfrm>
              <a:off x="3526297" y="5540061"/>
              <a:ext cx="439882" cy="857997"/>
            </a:xfrm>
            <a:prstGeom prst="rightArrow">
              <a:avLst>
                <a:gd name="adj1" fmla="val 50000"/>
                <a:gd name="adj2" fmla="val 57251"/>
              </a:avLst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7" name="Schemat blokowy: proces 16">
              <a:extLst>
                <a:ext uri="{FF2B5EF4-FFF2-40B4-BE49-F238E27FC236}">
                  <a16:creationId xmlns:a16="http://schemas.microsoft.com/office/drawing/2014/main" id="{616B41E6-D105-9745-9967-0042257FFE4D}"/>
                </a:ext>
              </a:extLst>
            </p:cNvPr>
            <p:cNvSpPr/>
            <p:nvPr/>
          </p:nvSpPr>
          <p:spPr>
            <a:xfrm>
              <a:off x="4103717" y="5219997"/>
              <a:ext cx="6408712" cy="1498222"/>
            </a:xfrm>
            <a:prstGeom prst="flowChartProcess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7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Rozbudzanie zainteresowania</a:t>
              </a:r>
              <a:r>
                <a:rPr lang="pl-PL" sz="1500" dirty="0">
                  <a:solidFill>
                    <a:schemeClr val="accent5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entuzjazmu i ciekawości 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 nauki</a:t>
              </a:r>
              <a:r>
                <a:rPr lang="pl-PL" sz="1500" dirty="0">
                  <a:solidFill>
                    <a:schemeClr val="accent5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  <a:p>
              <a:endParaRPr lang="pl-PL" sz="1500" dirty="0">
                <a:solidFill>
                  <a:schemeClr val="accent5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8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Podtrzymywanie</a:t>
              </a:r>
              <a:r>
                <a:rPr lang="pl-PL" sz="15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/wspieranie 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wysiłku i wytrwałości</a:t>
              </a:r>
              <a:r>
                <a:rPr lang="pl-PL" sz="1500" b="1" dirty="0">
                  <a:solidFill>
                    <a:schemeClr val="accent5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  <a:p>
              <a:endParaRPr lang="pl-PL" sz="1500" b="1" dirty="0">
                <a:solidFill>
                  <a:schemeClr val="accent5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pl-PL" sz="1500" u="sng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Wytyczna 9</a:t>
              </a:r>
              <a:r>
                <a:rPr lang="pl-PL" sz="15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Samoregulacja                                                                          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286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A7AC39-8660-CA8C-89DE-90934C0BB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815" y="359838"/>
            <a:ext cx="10260666" cy="71998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sz="1500" dirty="0"/>
              <a:t>https://instytutkrytycznegomyslenia.pl/</a:t>
            </a:r>
            <a:r>
              <a:rPr lang="pl-PL" sz="1500" b="1" dirty="0"/>
              <a:t>blad-jako-wstyd-blad-jako-rozwoj-szkola-oczami-ucznia</a:t>
            </a:r>
            <a:r>
              <a:rPr lang="pl-PL" sz="1500" dirty="0"/>
              <a:t>/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2D30C79-AE8E-41E4-BD2D-E84DC9F632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A397DD2-1754-28D9-510C-A0AC78D88276}"/>
              </a:ext>
            </a:extLst>
          </p:cNvPr>
          <p:cNvSpPr/>
          <p:nvPr/>
        </p:nvSpPr>
        <p:spPr>
          <a:xfrm>
            <a:off x="449362" y="322406"/>
            <a:ext cx="9433048" cy="73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NOWA KULTURA BŁĘDU W SZKOLE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C69510AD-C506-EDD0-A6B5-C8CCE0C44BB3}"/>
              </a:ext>
            </a:extLst>
          </p:cNvPr>
          <p:cNvSpPr/>
          <p:nvPr/>
        </p:nvSpPr>
        <p:spPr>
          <a:xfrm>
            <a:off x="737395" y="1396068"/>
            <a:ext cx="8884448" cy="720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błąd jest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integralną część procesu uczenia się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rozwoju</a:t>
            </a:r>
            <a:endPara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2BD93C3-432E-4069-9F8A-E0F377DBCBCF}"/>
              </a:ext>
            </a:extLst>
          </p:cNvPr>
          <p:cNvSpPr/>
          <p:nvPr/>
        </p:nvSpPr>
        <p:spPr>
          <a:xfrm>
            <a:off x="737394" y="2254349"/>
            <a:ext cx="8884448" cy="582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błędy uczniów i pracowników są akceptowane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traktowane z szacunkiem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DECBBE00-CBF3-D7E5-F9CB-E1F288AE7F88}"/>
              </a:ext>
            </a:extLst>
          </p:cNvPr>
          <p:cNvSpPr/>
          <p:nvPr/>
        </p:nvSpPr>
        <p:spPr>
          <a:xfrm>
            <a:off x="759378" y="2974415"/>
            <a:ext cx="8884447" cy="582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bezpieczeństwo psychiczne</a:t>
            </a: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C4B39309-BFF4-0EE5-2DFD-C61767FBAB79}"/>
              </a:ext>
            </a:extLst>
          </p:cNvPr>
          <p:cNvSpPr/>
          <p:nvPr/>
        </p:nvSpPr>
        <p:spPr>
          <a:xfrm>
            <a:off x="759379" y="3732137"/>
            <a:ext cx="8886554" cy="5777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systematyczna refleksja</a:t>
            </a: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8570585-78A7-FB93-3EC7-8F5638826631}"/>
              </a:ext>
            </a:extLst>
          </p:cNvPr>
          <p:cNvSpPr/>
          <p:nvPr/>
        </p:nvSpPr>
        <p:spPr>
          <a:xfrm>
            <a:off x="759378" y="4439493"/>
            <a:ext cx="8862463" cy="6636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inicjatywa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B40911D-DCD9-7F98-CE59-5D0417041EC6}"/>
              </a:ext>
            </a:extLst>
          </p:cNvPr>
          <p:cNvSpPr/>
          <p:nvPr/>
        </p:nvSpPr>
        <p:spPr>
          <a:xfrm>
            <a:off x="759378" y="5247842"/>
            <a:ext cx="8862463" cy="6636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nowy system przyznawania nagród i wyróżnień</a:t>
            </a: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9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A6FD98-17C9-A6DA-0482-FE59759646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F53D4E-2DC1-A4E5-10EE-A3342982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336" y="1547588"/>
            <a:ext cx="4852086" cy="2677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pl-PL" sz="38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51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INDYWIDUALIZACJA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4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dostosowanie do jednostki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51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3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F490415A-B49A-D7B4-E8F4-07702BA817E3}"/>
              </a:ext>
            </a:extLst>
          </p:cNvPr>
          <p:cNvGrpSpPr/>
          <p:nvPr/>
        </p:nvGrpSpPr>
        <p:grpSpPr>
          <a:xfrm>
            <a:off x="5519593" y="1547588"/>
            <a:ext cx="4536884" cy="2677034"/>
            <a:chOff x="5633938" y="1784461"/>
            <a:chExt cx="4536884" cy="2787463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EC6C8007-C0E6-0531-F8D8-A7DAB4B66A80}"/>
                </a:ext>
              </a:extLst>
            </p:cNvPr>
            <p:cNvSpPr/>
            <p:nvPr/>
          </p:nvSpPr>
          <p:spPr>
            <a:xfrm>
              <a:off x="5633938" y="1784461"/>
              <a:ext cx="4536884" cy="27874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PERSONALIZACJA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kumimoji="0" lang="pl-PL" sz="24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nadanie czemuś charakteru osobistego</a:t>
              </a:r>
            </a:p>
          </p:txBody>
        </p:sp>
        <p:sp>
          <p:nvSpPr>
            <p:cNvPr id="3" name="Strzałka: w dół 2">
              <a:extLst>
                <a:ext uri="{FF2B5EF4-FFF2-40B4-BE49-F238E27FC236}">
                  <a16:creationId xmlns:a16="http://schemas.microsoft.com/office/drawing/2014/main" id="{06670E6D-1C35-0ED9-4A56-25F3B24A4800}"/>
                </a:ext>
              </a:extLst>
            </p:cNvPr>
            <p:cNvSpPr/>
            <p:nvPr/>
          </p:nvSpPr>
          <p:spPr>
            <a:xfrm>
              <a:off x="7558224" y="2697398"/>
              <a:ext cx="916680" cy="499788"/>
            </a:xfrm>
            <a:prstGeom prst="downArrow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pic>
        <p:nvPicPr>
          <p:cNvPr id="5" name="Obraz 4">
            <a:extLst>
              <a:ext uri="{FF2B5EF4-FFF2-40B4-BE49-F238E27FC236}">
                <a16:creationId xmlns:a16="http://schemas.microsoft.com/office/drawing/2014/main" id="{30015713-2F0D-0B68-701F-628223706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586" y="2385789"/>
            <a:ext cx="963251" cy="524301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6D76C844-FA23-7EDF-74AC-B7835FD7E832}"/>
              </a:ext>
            </a:extLst>
          </p:cNvPr>
          <p:cNvSpPr/>
          <p:nvPr/>
        </p:nvSpPr>
        <p:spPr>
          <a:xfrm>
            <a:off x="715951" y="4694197"/>
            <a:ext cx="9361040" cy="2352999"/>
          </a:xfrm>
          <a:prstGeom prst="rect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Personalizacja</a:t>
            </a: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jest </a:t>
            </a:r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krokiem dalej</a:t>
            </a: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przekształcając ucznia z odbiorcy w </a:t>
            </a:r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aktywnego twórcę własnej ścieżki edukacyjnej</a:t>
            </a: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 nauczyciela z kontrolera w mentora i przewodnika, który wspiera go w procesie odkrywania i nadawania sensu nauce i życiu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61C9AD61-ED14-212F-AA92-48663AE5781D}"/>
              </a:ext>
            </a:extLst>
          </p:cNvPr>
          <p:cNvSpPr/>
          <p:nvPr/>
        </p:nvSpPr>
        <p:spPr>
          <a:xfrm>
            <a:off x="521370" y="354535"/>
            <a:ext cx="9948015" cy="1080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dirty="0">
                <a:solidFill>
                  <a:schemeClr val="tx1"/>
                </a:solidFill>
              </a:rPr>
              <a:t> </a:t>
            </a:r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INDYWIDUALIZACJA A PERSONALIZACJA W SZKOLNEJ EDUKACJI  </a:t>
            </a:r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39131815-1B3C-AE1A-1EC6-1F5095435B07}"/>
              </a:ext>
            </a:extLst>
          </p:cNvPr>
          <p:cNvSpPr/>
          <p:nvPr/>
        </p:nvSpPr>
        <p:spPr>
          <a:xfrm>
            <a:off x="7557277" y="4307490"/>
            <a:ext cx="1027923" cy="504056"/>
          </a:xfrm>
          <a:prstGeom prst="down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490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7DB776-9E8F-2F4E-266D-428ED89C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CDFEE21-49DC-1025-31E5-5CBE2E66D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7F08AF6-A549-052A-2E21-CBA7753539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E6ECE95B-118C-E6DE-35BE-19A02763097A}"/>
              </a:ext>
            </a:extLst>
          </p:cNvPr>
          <p:cNvSpPr/>
          <p:nvPr/>
        </p:nvSpPr>
        <p:spPr>
          <a:xfrm>
            <a:off x="2681610" y="1944263"/>
            <a:ext cx="5112567" cy="19437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DOSTOSOWYWANIE 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treści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tempa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formy nauki 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potrzeb osoby uczącej się  </a:t>
            </a:r>
          </a:p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8F4CE2D1-A9E2-780A-5421-A081705A1F1E}"/>
              </a:ext>
            </a:extLst>
          </p:cNvPr>
          <p:cNvSpPr/>
          <p:nvPr/>
        </p:nvSpPr>
        <p:spPr>
          <a:xfrm>
            <a:off x="1601299" y="4607590"/>
            <a:ext cx="7488832" cy="2232248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AKTYWNY WSPÓŁTWÓRCA WŁASNEJ ŚCIEŻKI EDUKACYJNEJ</a:t>
            </a:r>
          </a:p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zwiększone zaangażowanie 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lepsze wyniki 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większa satysfakcja</a:t>
            </a:r>
          </a:p>
        </p:txBody>
      </p:sp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406A4D70-E15F-3CDC-F7C4-856ADA5507EC}"/>
              </a:ext>
            </a:extLst>
          </p:cNvPr>
          <p:cNvSpPr/>
          <p:nvPr/>
        </p:nvSpPr>
        <p:spPr>
          <a:xfrm>
            <a:off x="4589821" y="3956537"/>
            <a:ext cx="1296144" cy="582495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86B8E7B1-30C8-DE81-ABE3-A46C1116CF08}"/>
              </a:ext>
            </a:extLst>
          </p:cNvPr>
          <p:cNvSpPr/>
          <p:nvPr/>
        </p:nvSpPr>
        <p:spPr>
          <a:xfrm>
            <a:off x="2285565" y="268161"/>
            <a:ext cx="5904656" cy="1368803"/>
          </a:xfrm>
          <a:prstGeom prst="rect">
            <a:avLst/>
          </a:prstGeom>
          <a:solidFill>
            <a:srgbClr val="8BC1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PERSONALIZACJA 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6085E681-A448-1EB9-1795-DB03C522B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393" y="1370760"/>
            <a:ext cx="1359526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7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6DDE1-874D-C567-6CD8-57F45B80E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A1090A-96A2-FE7B-A768-3B3B55131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08594"/>
            <a:ext cx="10691812" cy="1152128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4000" dirty="0"/>
              <a:t>MODUŁ V – KLUCZOWE ZAGADNIENIA</a:t>
            </a:r>
            <a:br>
              <a:rPr lang="pl-PL" sz="3600" dirty="0"/>
            </a:br>
            <a:endParaRPr lang="pl-PL" sz="36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23E7716-E1E8-6991-8076-F8DD7BAF31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066242"/>
              </p:ext>
            </p:extLst>
          </p:nvPr>
        </p:nvGraphicFramePr>
        <p:xfrm>
          <a:off x="0" y="2555701"/>
          <a:ext cx="10691813" cy="24482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09602">
                  <a:extLst>
                    <a:ext uri="{9D8B030D-6E8A-4147-A177-3AD203B41FA5}">
                      <a16:colId xmlns:a16="http://schemas.microsoft.com/office/drawing/2014/main" val="384023614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125739625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151975934"/>
                    </a:ext>
                  </a:extLst>
                </a:gridCol>
                <a:gridCol w="2393579">
                  <a:extLst>
                    <a:ext uri="{9D8B030D-6E8A-4147-A177-3AD203B41FA5}">
                      <a16:colId xmlns:a16="http://schemas.microsoft.com/office/drawing/2014/main" val="2827569923"/>
                    </a:ext>
                  </a:extLst>
                </a:gridCol>
              </a:tblGrid>
              <a:tr h="2448272">
                <a:tc>
                  <a:txBody>
                    <a:bodyPr/>
                    <a:lstStyle/>
                    <a:p>
                      <a:pPr algn="ctr"/>
                      <a:endParaRPr lang="pl-PL" sz="18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MODEL DOSTĘPNEJ SZKOŁY </a:t>
                      </a:r>
                      <a:endParaRPr lang="pl-PL" sz="18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BUDOWANIE WŁĄCZAJĄCEJ SPOŁECZNOŚCI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WYKLUCZENIE SPOŁECZNE – INTERWENCJA  I PROFILAKTYKA</a:t>
                      </a:r>
                    </a:p>
                  </a:txBody>
                  <a:tcPr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PRZYWÓDZTWO W SZKOLE</a:t>
                      </a:r>
                    </a:p>
                  </a:txBody>
                  <a:tcPr>
                    <a:solidFill>
                      <a:srgbClr val="C5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77508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B26C912-171B-B3B4-30E8-D3BE2C5CC7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714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AF1DF-F02D-B1FB-1D04-0006AF032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EA73F8D-28DA-9FFB-2112-2543B7F94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530482" cy="1619999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PERSONALIZACJA  - ZMIANA ROLI NAUCZYCIELA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84B213-CCD3-5051-A093-601D826FF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E30070F-0131-FF4C-BB41-1B73DCB7A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48A20CE-91E0-AAB5-465A-2518398AF555}"/>
              </a:ext>
            </a:extLst>
          </p:cNvPr>
          <p:cNvSpPr/>
          <p:nvPr/>
        </p:nvSpPr>
        <p:spPr>
          <a:xfrm>
            <a:off x="5384021" y="4552820"/>
            <a:ext cx="4691543" cy="11731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ZACIEKAWIANIE - KLUCZ DO MOTYWACJI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7A7758D-608E-E2DB-52DA-79DE3D600358}"/>
              </a:ext>
            </a:extLst>
          </p:cNvPr>
          <p:cNvSpPr/>
          <p:nvPr/>
        </p:nvSpPr>
        <p:spPr>
          <a:xfrm>
            <a:off x="4449004" y="2766088"/>
            <a:ext cx="3004720" cy="1249445"/>
          </a:xfrm>
          <a:prstGeom prst="rect">
            <a:avLst/>
          </a:prstGeom>
          <a:solidFill>
            <a:srgbClr val="FFB3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wykorzystuje </a:t>
            </a:r>
            <a:r>
              <a:rPr lang="pl-PL" sz="1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narzędzia i wiedzę o indywidualnych różnicach</a:t>
            </a: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aby </a:t>
            </a:r>
            <a:r>
              <a:rPr lang="pl-PL" sz="1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inspirować uczniów </a:t>
            </a: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samodzielnego uczenia się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348389F-3064-D8C9-73DE-002E3A4FD654}"/>
              </a:ext>
            </a:extLst>
          </p:cNvPr>
          <p:cNvSpPr/>
          <p:nvPr/>
        </p:nvSpPr>
        <p:spPr>
          <a:xfrm>
            <a:off x="796324" y="1465444"/>
            <a:ext cx="2267978" cy="1450297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OSOBA PRZEKAZUJĄCA WIEDZĘ 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KONTROLER</a:t>
            </a:r>
          </a:p>
        </p:txBody>
      </p:sp>
      <p:sp>
        <p:nvSpPr>
          <p:cNvPr id="10" name="Strzałka: prążkowana w prawo 9">
            <a:extLst>
              <a:ext uri="{FF2B5EF4-FFF2-40B4-BE49-F238E27FC236}">
                <a16:creationId xmlns:a16="http://schemas.microsoft.com/office/drawing/2014/main" id="{8E6645A9-828A-8EDE-4495-B7A0F0111D32}"/>
              </a:ext>
            </a:extLst>
          </p:cNvPr>
          <p:cNvSpPr/>
          <p:nvPr/>
        </p:nvSpPr>
        <p:spPr>
          <a:xfrm>
            <a:off x="3328299" y="1693266"/>
            <a:ext cx="557220" cy="863778"/>
          </a:xfrm>
          <a:prstGeom prst="stripedRight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D517163E-CE1B-A55D-8D97-BE4C66807E06}"/>
              </a:ext>
            </a:extLst>
          </p:cNvPr>
          <p:cNvSpPr/>
          <p:nvPr/>
        </p:nvSpPr>
        <p:spPr>
          <a:xfrm>
            <a:off x="4606045" y="6204377"/>
            <a:ext cx="5930888" cy="1173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FORMUŁOWANIE PYTAŃ KLUCZOWYCH</a:t>
            </a:r>
          </a:p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ODNIESIENIU DO CODZIENNEGO ŻYCIA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050DB78D-D579-BC5E-3FD0-70490CCAA285}"/>
              </a:ext>
            </a:extLst>
          </p:cNvPr>
          <p:cNvSpPr/>
          <p:nvPr/>
        </p:nvSpPr>
        <p:spPr>
          <a:xfrm>
            <a:off x="7908642" y="2770280"/>
            <a:ext cx="2621840" cy="1249445"/>
          </a:xfrm>
          <a:prstGeom prst="rect">
            <a:avLst/>
          </a:prstGeom>
          <a:solidFill>
            <a:srgbClr val="FFB3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jest to  samokształcenie -  </a:t>
            </a:r>
            <a:r>
              <a:rPr lang="pl-PL" sz="13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konsultuje swoją aktywność z nauczycielem</a:t>
            </a:r>
            <a:r>
              <a:rPr lang="pl-PL" b="1" dirty="0"/>
              <a:t>.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27BCF050-9361-1D33-353C-006F9898C417}"/>
              </a:ext>
            </a:extLst>
          </p:cNvPr>
          <p:cNvSpPr/>
          <p:nvPr/>
        </p:nvSpPr>
        <p:spPr>
          <a:xfrm>
            <a:off x="4449004" y="1594456"/>
            <a:ext cx="6067833" cy="863778"/>
          </a:xfrm>
          <a:prstGeom prst="rect">
            <a:avLst/>
          </a:prstGeom>
          <a:solidFill>
            <a:srgbClr val="FFB3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MENTOR, FACYLITATOR,DORADCA,PRZEWODNIK WSPÓŁTWÓRCA PROCESU EDUKACYJNEGO</a:t>
            </a:r>
          </a:p>
        </p:txBody>
      </p:sp>
      <p:pic>
        <p:nvPicPr>
          <p:cNvPr id="20" name="Obraz 19">
            <a:extLst>
              <a:ext uri="{FF2B5EF4-FFF2-40B4-BE49-F238E27FC236}">
                <a16:creationId xmlns:a16="http://schemas.microsoft.com/office/drawing/2014/main" id="{B6F7F581-F0AB-2731-EDEE-68E162EE4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859" y="5825712"/>
            <a:ext cx="1371719" cy="499915"/>
          </a:xfrm>
          <a:prstGeom prst="rect">
            <a:avLst/>
          </a:prstGeom>
        </p:spPr>
      </p:pic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147D1990-19C8-DABA-F1EC-960819B849EF}"/>
              </a:ext>
            </a:extLst>
          </p:cNvPr>
          <p:cNvSpPr/>
          <p:nvPr/>
        </p:nvSpPr>
        <p:spPr>
          <a:xfrm>
            <a:off x="7026626" y="4133454"/>
            <a:ext cx="1296144" cy="480329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91238BF0-6BF7-D297-7FEA-EFC8C0ED5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252" y="2526227"/>
            <a:ext cx="1371719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88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DBF6A0-0458-EB98-AABA-11A3BE72A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401" y="359838"/>
            <a:ext cx="8856505" cy="827711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PERSONALIZACJA - WYZWANIA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9525E46-A2FB-7A95-A58B-E0CDE9CD0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115541"/>
            <a:ext cx="9144919" cy="5544298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q"/>
            </a:pPr>
            <a:endParaRPr lang="pl-PL" dirty="0"/>
          </a:p>
          <a:p>
            <a:pPr algn="ctr">
              <a:buFont typeface="Wingdings" panose="05000000000000000000" pitchFamily="2" charset="2"/>
              <a:buChar char="q"/>
            </a:pPr>
            <a:endParaRPr lang="pl-PL" dirty="0"/>
          </a:p>
          <a:p>
            <a:pPr algn="ctr">
              <a:buFont typeface="Wingdings" panose="05000000000000000000" pitchFamily="2" charset="2"/>
              <a:buChar char="q"/>
            </a:pPr>
            <a:endParaRPr lang="pl-PL" dirty="0"/>
          </a:p>
          <a:p>
            <a:endParaRPr lang="pl-PL" b="1" dirty="0"/>
          </a:p>
          <a:p>
            <a:endParaRPr lang="pl-PL" b="1" dirty="0"/>
          </a:p>
          <a:p>
            <a:pPr marL="0" indent="0">
              <a:buNone/>
            </a:pPr>
            <a:endParaRPr lang="pl-PL" dirty="0"/>
          </a:p>
          <a:p>
            <a:pPr algn="ctr">
              <a:buFont typeface="Wingdings" panose="05000000000000000000" pitchFamily="2" charset="2"/>
              <a:buChar char="q"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256013B-24E4-59B8-EBD8-C64BD3283A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9957508-F46F-B7DB-DDFE-E6B703551828}"/>
              </a:ext>
            </a:extLst>
          </p:cNvPr>
          <p:cNvSpPr/>
          <p:nvPr/>
        </p:nvSpPr>
        <p:spPr>
          <a:xfrm>
            <a:off x="1667707" y="1051720"/>
            <a:ext cx="7139891" cy="1495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zmiana postaw i myślenia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czas i zasoby potrzebne na przygotowanie materiałów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zapewnienie równego dostępu do technologii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C6C1CDFE-F5D0-515D-D1D9-D94DB351EA1A}"/>
              </a:ext>
            </a:extLst>
          </p:cNvPr>
          <p:cNvSpPr/>
          <p:nvPr/>
        </p:nvSpPr>
        <p:spPr>
          <a:xfrm>
            <a:off x="1667707" y="2684578"/>
            <a:ext cx="7139891" cy="1495974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Sztuczna inteligencja może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personalizować materiały edukacyjne i tworzyć ścieżki edukacyjne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dopasowane do ucznia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D0E77E02-4C1A-1921-B446-AB5A9B97D11F}"/>
              </a:ext>
            </a:extLst>
          </p:cNvPr>
          <p:cNvSpPr/>
          <p:nvPr/>
        </p:nvSpPr>
        <p:spPr>
          <a:xfrm>
            <a:off x="1668977" y="4352344"/>
            <a:ext cx="7139891" cy="1495974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e-learningu: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profile uczniów i spersonalizowane ścieżki nauki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są kluczowymi elementami </a:t>
            </a:r>
            <a:r>
              <a:rPr lang="pl-PL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personalizacji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7F646D69-EB17-4D77-FD48-57D30A4530A3}"/>
              </a:ext>
            </a:extLst>
          </p:cNvPr>
          <p:cNvSpPr/>
          <p:nvPr/>
        </p:nvSpPr>
        <p:spPr>
          <a:xfrm>
            <a:off x="1005100" y="5784588"/>
            <a:ext cx="9000902" cy="1119141"/>
          </a:xfrm>
          <a:prstGeom prst="rect">
            <a:avLst/>
          </a:prstGeom>
          <a:solidFill>
            <a:srgbClr val="FFB9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PRZYKŁADY INSPIRUJĄCYCH ZAJĘĆ EDUKACYJNYCH </a:t>
            </a:r>
          </a:p>
        </p:txBody>
      </p:sp>
      <p:pic>
        <p:nvPicPr>
          <p:cNvPr id="10" name="Grafika 9" descr="Żarówka z wypełnieniem pełnym">
            <a:extLst>
              <a:ext uri="{FF2B5EF4-FFF2-40B4-BE49-F238E27FC236}">
                <a16:creationId xmlns:a16="http://schemas.microsoft.com/office/drawing/2014/main" id="{4C5CF9CB-D748-7CDF-59FC-7FFA609A9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22836" y="5861547"/>
            <a:ext cx="100359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6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A66A1-0A15-D146-0150-FD6242CE5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D24301-DB67-3DBF-5D6A-1820A94B5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69" y="359838"/>
            <a:ext cx="9144537" cy="1115743"/>
          </a:xfrm>
        </p:spPr>
        <p:txBody>
          <a:bodyPr>
            <a:normAutofit/>
          </a:bodyPr>
          <a:lstStyle/>
          <a:p>
            <a:pPr algn="ctr"/>
            <a:br>
              <a:rPr lang="pl-PL" sz="4000" dirty="0"/>
            </a:br>
            <a:r>
              <a:rPr lang="pl-PL" sz="3600" dirty="0"/>
              <a:t>SPECJALIŚCI W SZKOŁACH</a:t>
            </a:r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2BCEA0D5-FA35-1B05-75EE-05B99F2B4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3432" y="1761329"/>
            <a:ext cx="1375471" cy="1372720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32C0DC7-7884-E165-DE71-23C726E6A1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8AE845C-DF6A-B2BE-FB5C-97337DDFB3AB}"/>
              </a:ext>
            </a:extLst>
          </p:cNvPr>
          <p:cNvSpPr/>
          <p:nvPr/>
        </p:nvSpPr>
        <p:spPr>
          <a:xfrm>
            <a:off x="3497848" y="3064788"/>
            <a:ext cx="3001405" cy="1583106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NADMIAR SPECJALISTÓW W SZKOŁACH -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PRZESZKODĄ W INKLUZJI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4C94B03-F96B-80DA-3022-EB90E78E9862}"/>
              </a:ext>
            </a:extLst>
          </p:cNvPr>
          <p:cNvSpPr/>
          <p:nvPr/>
        </p:nvSpPr>
        <p:spPr>
          <a:xfrm>
            <a:off x="6499253" y="1656136"/>
            <a:ext cx="3095158" cy="1372720"/>
          </a:xfrm>
          <a:prstGeom prst="rect">
            <a:avLst/>
          </a:prstGeom>
          <a:solidFill>
            <a:srgbClr val="A6D0E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Obciążanie uczniów  dodatkowymi zajęciami (których skuteczność jest często wątpliwa)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E8F8C13C-4A4D-0816-56DE-55FD606DB3B2}"/>
              </a:ext>
            </a:extLst>
          </p:cNvPr>
          <p:cNvSpPr/>
          <p:nvPr/>
        </p:nvSpPr>
        <p:spPr>
          <a:xfrm>
            <a:off x="6499253" y="4643932"/>
            <a:ext cx="3165947" cy="1372721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Rozdzielanie wspólnego procesu nauczania w klasie szkolnej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3A3E68F0-C0ED-F8DB-111F-74195F546541}"/>
              </a:ext>
            </a:extLst>
          </p:cNvPr>
          <p:cNvSpPr/>
          <p:nvPr/>
        </p:nvSpPr>
        <p:spPr>
          <a:xfrm>
            <a:off x="521368" y="1583974"/>
            <a:ext cx="2953515" cy="1444882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Przeszkoda w interakcji z rówieśnikami i integracji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4A8E5936-7F39-9A68-A8FD-5F6D7C67D5E7}"/>
              </a:ext>
            </a:extLst>
          </p:cNvPr>
          <p:cNvSpPr/>
          <p:nvPr/>
        </p:nvSpPr>
        <p:spPr>
          <a:xfrm>
            <a:off x="477053" y="4647894"/>
            <a:ext cx="3001404" cy="1368759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Wyuczanie podopiecznych bezradności edukacyjnej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8EEDE3F-B989-E9C0-5062-3115AA9ACD6A}"/>
              </a:ext>
            </a:extLst>
          </p:cNvPr>
          <p:cNvSpPr txBox="1"/>
          <p:nvPr/>
        </p:nvSpPr>
        <p:spPr>
          <a:xfrm>
            <a:off x="161330" y="2411685"/>
            <a:ext cx="10153128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6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endParaRPr lang="pl-PL" sz="1600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algn="just" fontAlgn="base">
              <a:buNone/>
            </a:pPr>
            <a:r>
              <a:rPr lang="pl-PL" sz="15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Szumski, G. (2019). Koncepcja edukacji włączającej, W: I. Chrzanowska, G. Szumski (red.) Edukacja włączająca w przedszkolu i szkole</a:t>
            </a:r>
            <a:r>
              <a:rPr lang="pl-PL" sz="15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Warszawa: </a:t>
            </a:r>
            <a:r>
              <a:rPr lang="pl-PL" sz="15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Wyd. FRSE, Seria Naukowa Tom 6</a:t>
            </a:r>
            <a:r>
              <a:rPr lang="pl-PL" sz="15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pl-PL" sz="15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480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5CD60-C678-233C-123A-77AA3417F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057334-E2D2-9A5A-A2EC-53508D5F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-180602"/>
            <a:ext cx="10441160" cy="1584176"/>
          </a:xfrm>
        </p:spPr>
        <p:txBody>
          <a:bodyPr>
            <a:normAutofit/>
          </a:bodyPr>
          <a:lstStyle/>
          <a:p>
            <a:pPr algn="ctr"/>
            <a:br>
              <a:rPr lang="pl-PL" sz="3600" dirty="0"/>
            </a:br>
            <a:r>
              <a:rPr lang="pl-PL" sz="3600" dirty="0"/>
              <a:t>SZKOLNY DORADCA DS. DOSTĘPNOŚCI UCZENIA SIĘ  (DDU)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60BA9DE-FEEB-D443-86CD-CBAC614162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CFA2AC58-E023-8B3D-43E1-72C21D666FB5}"/>
              </a:ext>
            </a:extLst>
          </p:cNvPr>
          <p:cNvSpPr/>
          <p:nvPr/>
        </p:nvSpPr>
        <p:spPr>
          <a:xfrm>
            <a:off x="2753618" y="1741484"/>
            <a:ext cx="5112568" cy="886225"/>
          </a:xfrm>
          <a:prstGeom prst="rect">
            <a:avLst/>
          </a:prstGeom>
          <a:solidFill>
            <a:srgbClr val="85BF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NAUCZYCIELE-SPECJALIŚCI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B1F5761-F098-C9C1-4DC1-B83AC6EE2862}"/>
              </a:ext>
            </a:extLst>
          </p:cNvPr>
          <p:cNvSpPr/>
          <p:nvPr/>
        </p:nvSpPr>
        <p:spPr>
          <a:xfrm>
            <a:off x="914354" y="2987389"/>
            <a:ext cx="8711782" cy="1296144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DDU TO LIDERZY W SWOJEJ SZKOLE, KTÓRZY IDENTYFIKUJĄ SYTUACJE TRUDNE WYNIKAJĄCE Z ROZBIEŻNOŚCI MIĘDZY POTRZEBAMI UCZNIÓW A ZASOBAMI PLACÓWKI.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E214377-0EED-139B-FBB1-225B0334B688}"/>
              </a:ext>
            </a:extLst>
          </p:cNvPr>
          <p:cNvSpPr/>
          <p:nvPr/>
        </p:nvSpPr>
        <p:spPr>
          <a:xfrm>
            <a:off x="447082" y="4498837"/>
            <a:ext cx="10083400" cy="2521000"/>
          </a:xfrm>
          <a:prstGeom prst="rect">
            <a:avLst/>
          </a:prstGeom>
          <a:solidFill>
            <a:srgbClr val="A6D0E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ROLA DDU: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reagowanie na trudności uczniów 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diagnozowanie potrzeb i inicjowanie interwencji;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mentoring i konsultacje 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wspieranie nauczycieli przedmiotowych w tworzeniu dostępnego środowiska edukacyjnego;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tworzenie strategii proaktywnych 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budowanie kultury włączania i redukcja barier w nauczaniu.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https://asa.ibe.edu.pl/slider/sylwetka-ddu-doradcy-ds-dostepnosci-uczenia-sie-w-projekcie-asa/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7418F500-B305-1C0C-11DA-5A7EC9221326}"/>
              </a:ext>
            </a:extLst>
          </p:cNvPr>
          <p:cNvSpPr/>
          <p:nvPr/>
        </p:nvSpPr>
        <p:spPr>
          <a:xfrm>
            <a:off x="4802193" y="1238148"/>
            <a:ext cx="936104" cy="576064"/>
          </a:xfrm>
          <a:prstGeom prst="downArrow">
            <a:avLst>
              <a:gd name="adj1" fmla="val 50000"/>
              <a:gd name="adj2" fmla="val 43418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610F64F7-5908-6B07-B1B9-7CC2F1C20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536" y="2562175"/>
            <a:ext cx="727960" cy="44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58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CED68-18A3-9A1B-4B47-27E3D492A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77CA67-7E21-40DE-32A2-F3863D22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65" y="-184872"/>
            <a:ext cx="10441160" cy="1043735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4000" dirty="0"/>
              <a:t>SZKOLNY DORADCA DS. DOSTĘPNOŚCI UCZENIA SIĘ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BF8195-7938-279D-C11C-22A3002F7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FD8E5E97-C477-CD8A-13ED-BA6B682BC912}"/>
              </a:ext>
            </a:extLst>
          </p:cNvPr>
          <p:cNvSpPr/>
          <p:nvPr/>
        </p:nvSpPr>
        <p:spPr>
          <a:xfrm>
            <a:off x="2789622" y="1523748"/>
            <a:ext cx="5112568" cy="886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NAUCZYCIELE-SPECJALIŚCI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3F6227CF-1BB4-0BCC-A066-3C0553D589E3}"/>
              </a:ext>
            </a:extLst>
          </p:cNvPr>
          <p:cNvSpPr/>
          <p:nvPr/>
        </p:nvSpPr>
        <p:spPr>
          <a:xfrm>
            <a:off x="4234839" y="3502463"/>
            <a:ext cx="6068032" cy="1213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wsparcie konsultacyjne, mentoringowe czy szkoleniowe wobec nauczycieli przedmiotowych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testowanie nowego modelu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5ADEBB78-E8BE-FC5C-C90B-7BC9BA605054}"/>
              </a:ext>
            </a:extLst>
          </p:cNvPr>
          <p:cNvSpPr/>
          <p:nvPr/>
        </p:nvSpPr>
        <p:spPr>
          <a:xfrm>
            <a:off x="4802193" y="1238148"/>
            <a:ext cx="936104" cy="576064"/>
          </a:xfrm>
          <a:prstGeom prst="downArrow">
            <a:avLst>
              <a:gd name="adj1" fmla="val 50000"/>
              <a:gd name="adj2" fmla="val 43418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2F2A5841-ABCA-9D84-BC10-E68F203D6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978" y="2260705"/>
            <a:ext cx="727960" cy="443106"/>
          </a:xfrm>
          <a:prstGeom prst="rect">
            <a:avLst/>
          </a:prstGeom>
        </p:spPr>
      </p:pic>
      <p:pic>
        <p:nvPicPr>
          <p:cNvPr id="10" name="Grafika 9" descr="Wykrzyknik z wypełnieniem pełnym">
            <a:extLst>
              <a:ext uri="{FF2B5EF4-FFF2-40B4-BE49-F238E27FC236}">
                <a16:creationId xmlns:a16="http://schemas.microsoft.com/office/drawing/2014/main" id="{D2CAE1B4-B3E1-B656-E941-62FC2DD73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2195" y="4125411"/>
            <a:ext cx="846009" cy="846009"/>
          </a:xfrm>
          <a:prstGeom prst="rect">
            <a:avLst/>
          </a:prstGeom>
        </p:spPr>
      </p:pic>
      <p:sp>
        <p:nvSpPr>
          <p:cNvPr id="11" name="Prostokąt 10">
            <a:extLst>
              <a:ext uri="{FF2B5EF4-FFF2-40B4-BE49-F238E27FC236}">
                <a16:creationId xmlns:a16="http://schemas.microsoft.com/office/drawing/2014/main" id="{85DBC689-02AD-3F70-3EB2-B42AE5FD52D5}"/>
              </a:ext>
            </a:extLst>
          </p:cNvPr>
          <p:cNvSpPr/>
          <p:nvPr/>
        </p:nvSpPr>
        <p:spPr>
          <a:xfrm>
            <a:off x="653795" y="2637555"/>
            <a:ext cx="3456384" cy="8862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STANDARDOWE ZADANIE - 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wsparcie odpowiednie dla specjalizacji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FB371EEA-3163-CEF5-CFD0-86CD541A74CB}"/>
              </a:ext>
            </a:extLst>
          </p:cNvPr>
          <p:cNvSpPr/>
          <p:nvPr/>
        </p:nvSpPr>
        <p:spPr>
          <a:xfrm>
            <a:off x="4802193" y="2697879"/>
            <a:ext cx="4608512" cy="8460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ROLA WŁAŚCIWA STRICTE DLA DDU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ECA975C3-5887-B21C-B61F-D272EAC59EDB}"/>
              </a:ext>
            </a:extLst>
          </p:cNvPr>
          <p:cNvSpPr/>
          <p:nvPr/>
        </p:nvSpPr>
        <p:spPr>
          <a:xfrm>
            <a:off x="1355800" y="5226768"/>
            <a:ext cx="2880319" cy="1734543"/>
          </a:xfrm>
          <a:prstGeom prst="rect">
            <a:avLst/>
          </a:prstGeom>
          <a:solidFill>
            <a:srgbClr val="DEFC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MODEL WŁĄCZANIA INDYWIDUALNY (POZAKLASOWY)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80B3D34-E720-1A87-47A1-C8C1DEF0BC9D}"/>
              </a:ext>
            </a:extLst>
          </p:cNvPr>
          <p:cNvSpPr/>
          <p:nvPr/>
        </p:nvSpPr>
        <p:spPr>
          <a:xfrm>
            <a:off x="5239639" y="5159451"/>
            <a:ext cx="5040560" cy="1088773"/>
          </a:xfrm>
          <a:prstGeom prst="rect">
            <a:avLst/>
          </a:prstGeom>
          <a:solidFill>
            <a:srgbClr val="FFB3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CAŁY SYSTEM SZKOLNY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praktyki włączające wdrażane są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bieżącej pracy lekcyjnej przez nauczycieli </a:t>
            </a:r>
          </a:p>
        </p:txBody>
      </p:sp>
      <p:sp>
        <p:nvSpPr>
          <p:cNvPr id="17" name="Strzałka: w górę i w dół 16">
            <a:extLst>
              <a:ext uri="{FF2B5EF4-FFF2-40B4-BE49-F238E27FC236}">
                <a16:creationId xmlns:a16="http://schemas.microsoft.com/office/drawing/2014/main" id="{3BDAE389-04D8-8170-7367-3C039CCC931E}"/>
              </a:ext>
            </a:extLst>
          </p:cNvPr>
          <p:cNvSpPr/>
          <p:nvPr/>
        </p:nvSpPr>
        <p:spPr>
          <a:xfrm>
            <a:off x="3062919" y="3275781"/>
            <a:ext cx="360040" cy="1944216"/>
          </a:xfrm>
          <a:prstGeom prst="up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Strzałka: zakrzywiona w dół 17">
            <a:extLst>
              <a:ext uri="{FF2B5EF4-FFF2-40B4-BE49-F238E27FC236}">
                <a16:creationId xmlns:a16="http://schemas.microsoft.com/office/drawing/2014/main" id="{A29CD172-C065-7DB6-7020-88EFE133515C}"/>
              </a:ext>
            </a:extLst>
          </p:cNvPr>
          <p:cNvSpPr/>
          <p:nvPr/>
        </p:nvSpPr>
        <p:spPr>
          <a:xfrm>
            <a:off x="3617714" y="4574505"/>
            <a:ext cx="2592286" cy="689170"/>
          </a:xfrm>
          <a:prstGeom prst="curvedDownArrow">
            <a:avLst/>
          </a:prstGeom>
          <a:gradFill>
            <a:gsLst>
              <a:gs pos="25000">
                <a:srgbClr val="FF9999"/>
              </a:gs>
              <a:gs pos="82000">
                <a:srgbClr val="FF9999"/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2139D38-A67B-6C9D-2A98-3EE62386BF01}"/>
              </a:ext>
            </a:extLst>
          </p:cNvPr>
          <p:cNvSpPr/>
          <p:nvPr/>
        </p:nvSpPr>
        <p:spPr>
          <a:xfrm>
            <a:off x="5250975" y="6190236"/>
            <a:ext cx="5040560" cy="484753"/>
          </a:xfrm>
          <a:prstGeom prst="rect">
            <a:avLst/>
          </a:prstGeom>
          <a:solidFill>
            <a:srgbClr val="FFA7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TU REALIZOWANE SĄ CELE ROZWOJOWE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736E3B5-54E3-AA70-A30B-EC3D8B1A4E20}"/>
              </a:ext>
            </a:extLst>
          </p:cNvPr>
          <p:cNvSpPr/>
          <p:nvPr/>
        </p:nvSpPr>
        <p:spPr>
          <a:xfrm>
            <a:off x="5243161" y="6656807"/>
            <a:ext cx="5037038" cy="771400"/>
          </a:xfrm>
          <a:prstGeom prst="rect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ALE ICH </a:t>
            </a:r>
            <a:r>
              <a:rPr lang="pl-PL" b="1" dirty="0">
                <a:solidFill>
                  <a:schemeClr val="tx1"/>
                </a:solidFill>
              </a:rPr>
              <a:t>DOBÓR ORAZ NADZÓR NAD ICH REALIZACJĄ </a:t>
            </a:r>
            <a:r>
              <a:rPr lang="pl-PL" dirty="0">
                <a:solidFill>
                  <a:schemeClr val="tx1"/>
                </a:solidFill>
              </a:rPr>
              <a:t>ODBYWA SIĘ </a:t>
            </a: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POD OKIEM NAUCZYCIELI- SPECJALISTÓW. </a:t>
            </a:r>
          </a:p>
        </p:txBody>
      </p:sp>
    </p:spTree>
    <p:extLst>
      <p:ext uri="{BB962C8B-B14F-4D97-AF65-F5344CB8AC3E}">
        <p14:creationId xmlns:p14="http://schemas.microsoft.com/office/powerpoint/2010/main" val="3839478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BCED6-64EF-D0DF-5DF9-512B589A8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E988A4-078D-A44E-2DD0-BB738023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4" y="359838"/>
            <a:ext cx="10602489" cy="756063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SPECJALISTYCZNE CENTRA WSPIERAJĄCE EDUKACJĘ WŁĄCZAJĄCĄ  (SCWEW)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99A681D-D9CB-8CBE-94E2-ADF5E8CA5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C27C227-E2AA-B112-9A54-C01E35D073FC}"/>
              </a:ext>
            </a:extLst>
          </p:cNvPr>
          <p:cNvSpPr/>
          <p:nvPr/>
        </p:nvSpPr>
        <p:spPr>
          <a:xfrm>
            <a:off x="377352" y="1661182"/>
            <a:ext cx="9973109" cy="966527"/>
          </a:xfrm>
          <a:prstGeom prst="rect">
            <a:avLst/>
          </a:prstGeom>
          <a:solidFill>
            <a:srgbClr val="A6D0E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SPECJALISTYCZNE ZESPÓŁY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DZIAŁAJĄCE W WYBRANYCH PLACÓWKACH SPECJALNYCH  </a:t>
            </a:r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2D0BF5F9-3B9A-3183-F523-D7E3AB343926}"/>
              </a:ext>
            </a:extLst>
          </p:cNvPr>
          <p:cNvSpPr/>
          <p:nvPr/>
        </p:nvSpPr>
        <p:spPr>
          <a:xfrm>
            <a:off x="4994524" y="1301503"/>
            <a:ext cx="792088" cy="498348"/>
          </a:xfrm>
          <a:prstGeom prst="downArrow">
            <a:avLst/>
          </a:prstGeom>
          <a:solidFill>
            <a:schemeClr val="bg2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6738419C-E475-1337-ABA2-CCB5A7B054C8}"/>
              </a:ext>
            </a:extLst>
          </p:cNvPr>
          <p:cNvSpPr/>
          <p:nvPr/>
        </p:nvSpPr>
        <p:spPr>
          <a:xfrm>
            <a:off x="377352" y="2627710"/>
            <a:ext cx="9937106" cy="4032448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pl-PL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Celem SCWEW jest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udzielanie wsparcia przedszkolom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szkołom ogólnodostępnym w zakresie doskonalenia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kompetencji kadry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zapewnienia wszystkim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uczniom możliwości pełnego rozwoju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wykorzystaniem oferty edukacyjnej na każdym etapie</a:t>
            </a:r>
          </a:p>
          <a:p>
            <a:pPr algn="ctr">
              <a:lnSpc>
                <a:spcPct val="150000"/>
              </a:lnSpc>
            </a:pP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Kształcenia.</a:t>
            </a:r>
          </a:p>
          <a:p>
            <a:endParaRPr lang="pl-PL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101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4CCC8-247C-C6DE-72E0-B481E26D7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C229EB-F14C-6B7E-9815-7DAC9DD50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1446"/>
            <a:ext cx="10691813" cy="864456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SPECJALISTYCZNE CENTRA WSPIERAJĄCE EDUKACJĘ WŁĄCZAJĄCĄ </a:t>
            </a:r>
          </a:p>
        </p:txBody>
      </p:sp>
      <p:pic>
        <p:nvPicPr>
          <p:cNvPr id="16" name="Symbol zastępczy zawartości 15">
            <a:extLst>
              <a:ext uri="{FF2B5EF4-FFF2-40B4-BE49-F238E27FC236}">
                <a16:creationId xmlns:a16="http://schemas.microsoft.com/office/drawing/2014/main" id="{CFA1325C-D583-46E5-2873-BC881E2560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6106" y="3805818"/>
            <a:ext cx="768163" cy="524301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7CC2AA0-BF1A-E8BF-E689-4FDF778C6A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CF07A6-ACF1-8C89-C90D-C00585FD6204}"/>
              </a:ext>
            </a:extLst>
          </p:cNvPr>
          <p:cNvSpPr/>
          <p:nvPr/>
        </p:nvSpPr>
        <p:spPr>
          <a:xfrm>
            <a:off x="458019" y="1290359"/>
            <a:ext cx="9865098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RODZAJE WSPARCIA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C7E8E8-B256-E6BD-EED4-918F6F95E040}"/>
              </a:ext>
            </a:extLst>
          </p:cNvPr>
          <p:cNvSpPr/>
          <p:nvPr/>
        </p:nvSpPr>
        <p:spPr>
          <a:xfrm>
            <a:off x="665385" y="2483695"/>
            <a:ext cx="2990258" cy="4320478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Modelowe zajęcia specjalistyczne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Konsultacje indywidualne i grupowe 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u="sng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Lekcje otwarte z obserwacją wspierającą 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Warsztaty i szkolenia specjalistyczne 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Sieci współpracy i samokształcenia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15CF3110-E33B-D4AC-822F-1966596E0076}"/>
              </a:ext>
            </a:extLst>
          </p:cNvPr>
          <p:cNvSpPr/>
          <p:nvPr/>
        </p:nvSpPr>
        <p:spPr>
          <a:xfrm>
            <a:off x="3918832" y="2483694"/>
            <a:ext cx="2795226" cy="4320478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Promowanie idei edukacji</a:t>
            </a:r>
          </a:p>
          <a:p>
            <a:pPr marL="72000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włączającej</a:t>
            </a:r>
          </a:p>
          <a:p>
            <a:pPr marL="72000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indent="-285750">
              <a:buFont typeface="Wingdings" panose="05000000000000000000" pitchFamily="2" charset="2"/>
              <a:buChar char="q"/>
            </a:pPr>
            <a:r>
              <a:rPr lang="pl-PL" u="sng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Konsultacje w zakresie</a:t>
            </a:r>
          </a:p>
          <a:p>
            <a:pPr marL="72000"/>
            <a:r>
              <a:rPr lang="pl-PL" u="sng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organizacji pomocy</a:t>
            </a:r>
          </a:p>
          <a:p>
            <a:pPr marL="72000"/>
            <a:r>
              <a:rPr lang="pl-PL" u="sng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psychologiczno-pedagogicznej</a:t>
            </a:r>
          </a:p>
          <a:p>
            <a:pPr marL="72000"/>
            <a:r>
              <a:rPr lang="pl-PL" u="sng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kształcenia specjalnego</a:t>
            </a:r>
          </a:p>
          <a:p>
            <a:pPr marL="72000"/>
            <a:endParaRPr lang="pl-PL" u="sng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Działania na rzecz</a:t>
            </a:r>
          </a:p>
          <a:p>
            <a:pPr marL="72000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dostępności szkół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C0EB8AC5-3963-C33B-36CC-67D83AFC378C}"/>
              </a:ext>
            </a:extLst>
          </p:cNvPr>
          <p:cNvSpPr/>
          <p:nvPr/>
        </p:nvSpPr>
        <p:spPr>
          <a:xfrm>
            <a:off x="7036170" y="2483694"/>
            <a:ext cx="2990258" cy="4320478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Rozpoznanie potrzeb w</a:t>
            </a:r>
          </a:p>
          <a:p>
            <a:pPr marL="36000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zakresie wyposażenia w</a:t>
            </a:r>
          </a:p>
          <a:p>
            <a:pPr marL="36000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sprzęt specjalistyczny</a:t>
            </a:r>
          </a:p>
          <a:p>
            <a:pPr marL="36000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6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Zakup sprzętu</a:t>
            </a:r>
          </a:p>
          <a:p>
            <a:pPr marL="36000" indent="-285750">
              <a:buFont typeface="Wingdings" panose="05000000000000000000" pitchFamily="2" charset="2"/>
              <a:buChar char="q"/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6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Dobór sprzętu i udostępnianie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600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Instruktaże i szkolenia z</a:t>
            </a:r>
          </a:p>
          <a:p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obsługi sprzętu</a:t>
            </a: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2EEA039D-F28A-095F-0547-CC92BC489BA6}"/>
              </a:ext>
            </a:extLst>
          </p:cNvPr>
          <p:cNvSpPr/>
          <p:nvPr/>
        </p:nvSpPr>
        <p:spPr>
          <a:xfrm>
            <a:off x="1589469" y="1996817"/>
            <a:ext cx="720080" cy="500308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56847DA6-B0D5-0182-9B89-54AFF7745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2027634"/>
            <a:ext cx="768163" cy="524301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125789CF-3CCA-94E9-0122-3B1BBD90B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51" y="2004754"/>
            <a:ext cx="768163" cy="524301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8EA9D558-6FB3-0EE1-A50E-9C8538461C83}"/>
              </a:ext>
            </a:extLst>
          </p:cNvPr>
          <p:cNvSpPr txBox="1"/>
          <p:nvPr/>
        </p:nvSpPr>
        <p:spPr>
          <a:xfrm>
            <a:off x="665385" y="6660158"/>
            <a:ext cx="9361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r>
              <a:rPr lang="pl-PL" dirty="0"/>
              <a:t>https://ore.edu.pl/wp-content/plugins/download-attachments/includes/download.php?id=74663</a:t>
            </a:r>
          </a:p>
        </p:txBody>
      </p:sp>
    </p:spTree>
    <p:extLst>
      <p:ext uri="{BB962C8B-B14F-4D97-AF65-F5344CB8AC3E}">
        <p14:creationId xmlns:p14="http://schemas.microsoft.com/office/powerpoint/2010/main" val="3198623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4109A-D3E1-840C-E54F-18BEF3DBC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FDDA0-AA2E-86FF-1141-C8CC71F9C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10" y="179437"/>
            <a:ext cx="10045356" cy="936103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4000" dirty="0"/>
            </a:br>
            <a:r>
              <a:rPr lang="pl-PL" sz="4000" dirty="0"/>
              <a:t>KORZYŚCI Z OBSERWACJI WSPIERAJĄCYCH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CD709F0-BFEC-AFD4-5213-BC7C21B0C7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04A6E5B-5489-C0C2-40BA-EDE47294E82E}"/>
              </a:ext>
            </a:extLst>
          </p:cNvPr>
          <p:cNvSpPr txBox="1"/>
          <p:nvPr/>
        </p:nvSpPr>
        <p:spPr>
          <a:xfrm>
            <a:off x="521370" y="3454450"/>
            <a:ext cx="957706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algn="ctr"/>
            <a:r>
              <a:rPr lang="pl-PL" dirty="0"/>
              <a:t>https://ore.edu.pl/wp-content/plugins/download-attachments/includes/download.php?id=74663</a:t>
            </a: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CEC329E-35AC-AE24-B883-3696D2258E51}"/>
              </a:ext>
            </a:extLst>
          </p:cNvPr>
          <p:cNvGrpSpPr/>
          <p:nvPr/>
        </p:nvGrpSpPr>
        <p:grpSpPr>
          <a:xfrm>
            <a:off x="5633938" y="1259557"/>
            <a:ext cx="4752528" cy="5206567"/>
            <a:chOff x="5633938" y="1259557"/>
            <a:chExt cx="4752528" cy="5206567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CCFC9550-EAB6-BB34-F334-9A45323ECB1C}"/>
                </a:ext>
              </a:extLst>
            </p:cNvPr>
            <p:cNvSpPr/>
            <p:nvPr/>
          </p:nvSpPr>
          <p:spPr>
            <a:xfrm>
              <a:off x="5633938" y="1259557"/>
              <a:ext cx="4752528" cy="1175835"/>
            </a:xfrm>
            <a:prstGeom prst="rect">
              <a:avLst/>
            </a:prstGeom>
            <a:solidFill>
              <a:srgbClr val="FFF8B7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LEPSZE ZROZUMIENIE FUNKCJONOWANIA UCZNIA/UCZENNICY</a:t>
              </a:r>
            </a:p>
          </p:txBody>
        </p:sp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A78B437E-3EA7-1ED5-21EF-9F1AC2382B92}"/>
                </a:ext>
              </a:extLst>
            </p:cNvPr>
            <p:cNvSpPr/>
            <p:nvPr/>
          </p:nvSpPr>
          <p:spPr>
            <a:xfrm>
              <a:off x="5705946" y="2699717"/>
              <a:ext cx="4680519" cy="3766407"/>
            </a:xfrm>
            <a:prstGeom prst="rect">
              <a:avLst/>
            </a:prstGeom>
            <a:solidFill>
              <a:srgbClr val="FFFAC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obserwując różne grupy/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klasy i różne metody nauczania, nauczyciel/ka może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lepiej zrozumieć, jak uczniowie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reagują na strategie pracy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 z kolei pozwala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lepiej dostosować indywidualną metodykę nauczania do potrzeb uczniów.</a:t>
              </a:r>
            </a:p>
          </p:txBody>
        </p:sp>
        <p:sp>
          <p:nvSpPr>
            <p:cNvPr id="13" name="Strzałka: w dół 12">
              <a:extLst>
                <a:ext uri="{FF2B5EF4-FFF2-40B4-BE49-F238E27FC236}">
                  <a16:creationId xmlns:a16="http://schemas.microsoft.com/office/drawing/2014/main" id="{E11518A1-BAB4-4EAD-76B4-7D611A4EB876}"/>
                </a:ext>
              </a:extLst>
            </p:cNvPr>
            <p:cNvSpPr/>
            <p:nvPr/>
          </p:nvSpPr>
          <p:spPr>
            <a:xfrm>
              <a:off x="7587865" y="2364541"/>
              <a:ext cx="916680" cy="406027"/>
            </a:xfrm>
            <a:prstGeom prst="downArrow">
              <a:avLst/>
            </a:prstGeom>
            <a:solidFill>
              <a:srgbClr val="FFF8B7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31A003A4-E716-179D-F955-58FA55AD16B1}"/>
              </a:ext>
            </a:extLst>
          </p:cNvPr>
          <p:cNvGrpSpPr/>
          <p:nvPr/>
        </p:nvGrpSpPr>
        <p:grpSpPr>
          <a:xfrm>
            <a:off x="521370" y="1259557"/>
            <a:ext cx="4968553" cy="5187273"/>
            <a:chOff x="521370" y="1259557"/>
            <a:chExt cx="4968553" cy="5187273"/>
          </a:xfrm>
          <a:solidFill>
            <a:srgbClr val="FFCCCC"/>
          </a:solidFill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861B4DD3-E384-2139-AF78-8EF3E73381BB}"/>
                </a:ext>
              </a:extLst>
            </p:cNvPr>
            <p:cNvSpPr/>
            <p:nvPr/>
          </p:nvSpPr>
          <p:spPr>
            <a:xfrm>
              <a:off x="521371" y="2647650"/>
              <a:ext cx="4968552" cy="379918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342900" indent="-342900" algn="ctr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poprzez obserwowanie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pracy innych nauczycieli, obserwujący ma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okazję zetknąć się z różnymi metodami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 strategiami dydaktycznymi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skutecznymi strategiami radzenia sobie z trudnościami,  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które może następnie zastosować w swojej pracy.</a:t>
              </a:r>
            </a:p>
            <a:p>
              <a:pPr algn="ctr">
                <a:lnSpc>
                  <a:spcPct val="150000"/>
                </a:lnSpc>
              </a:pPr>
              <a:endPara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Prostokąt 17">
              <a:extLst>
                <a:ext uri="{FF2B5EF4-FFF2-40B4-BE49-F238E27FC236}">
                  <a16:creationId xmlns:a16="http://schemas.microsoft.com/office/drawing/2014/main" id="{9A1AD921-0A59-F347-A4C1-39120DC1D4CA}"/>
                </a:ext>
              </a:extLst>
            </p:cNvPr>
            <p:cNvSpPr/>
            <p:nvPr/>
          </p:nvSpPr>
          <p:spPr>
            <a:xfrm>
              <a:off x="521370" y="1259557"/>
              <a:ext cx="4968552" cy="1175835"/>
            </a:xfrm>
            <a:prstGeom prst="rect">
              <a:avLst/>
            </a:prstGeom>
            <a:solidFill>
              <a:srgbClr val="FBBDB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PRAKTYCZNE POZNANIE RÓŻNYCH METOD I STRATEGII PRACY </a:t>
              </a:r>
            </a:p>
          </p:txBody>
        </p:sp>
        <p:sp>
          <p:nvSpPr>
            <p:cNvPr id="17" name="Strzałka: w dół 16">
              <a:extLst>
                <a:ext uri="{FF2B5EF4-FFF2-40B4-BE49-F238E27FC236}">
                  <a16:creationId xmlns:a16="http://schemas.microsoft.com/office/drawing/2014/main" id="{5009EB1D-0289-CC88-F5B8-602B3F2BBF33}"/>
                </a:ext>
              </a:extLst>
            </p:cNvPr>
            <p:cNvSpPr/>
            <p:nvPr/>
          </p:nvSpPr>
          <p:spPr>
            <a:xfrm>
              <a:off x="2393578" y="2364541"/>
              <a:ext cx="1034404" cy="406027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2261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1C808-A17F-23B5-B708-860F1DF89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E7A460-8007-175F-9AF2-D7A6ADF18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10" y="179437"/>
            <a:ext cx="10045356" cy="936103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4000" dirty="0"/>
            </a:br>
            <a:r>
              <a:rPr lang="pl-PL" sz="4000" dirty="0"/>
              <a:t>KORZYŚCI Z OBSERWACJI WSPIERAJĄCYCH</a:t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275E602-84E0-B155-83FD-289D04CB33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51A2CBB-F34C-D9F0-2179-A8B35E17EB8E}"/>
              </a:ext>
            </a:extLst>
          </p:cNvPr>
          <p:cNvSpPr txBox="1"/>
          <p:nvPr/>
        </p:nvSpPr>
        <p:spPr>
          <a:xfrm>
            <a:off x="521370" y="3454450"/>
            <a:ext cx="957706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https://ore.edu.pl/wp-content/plugins/download-attachments/includes/download.php?id=74663</a:t>
            </a: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692415EE-9C03-4195-444F-FF4B42806220}"/>
              </a:ext>
            </a:extLst>
          </p:cNvPr>
          <p:cNvGrpSpPr/>
          <p:nvPr/>
        </p:nvGrpSpPr>
        <p:grpSpPr>
          <a:xfrm>
            <a:off x="5287044" y="1287728"/>
            <a:ext cx="5091228" cy="5103738"/>
            <a:chOff x="5287044" y="1287728"/>
            <a:chExt cx="5091228" cy="5103738"/>
          </a:xfrm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8172ED48-190D-EDB8-1425-B7BE3DFDCE36}"/>
                </a:ext>
              </a:extLst>
            </p:cNvPr>
            <p:cNvSpPr/>
            <p:nvPr/>
          </p:nvSpPr>
          <p:spPr>
            <a:xfrm>
              <a:off x="5287044" y="2575042"/>
              <a:ext cx="5063418" cy="381642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Wingdings" panose="05000000000000000000" pitchFamily="2" charset="2"/>
                <a:buChar char="q"/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obserwacja własnej pracy i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otrzymywanie</a:t>
              </a:r>
            </a:p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konstruktywnych informacji zwrotnych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od doświadczonych nauczycieli i specjalistów,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pozwala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nauczycielom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dostrzec:</a:t>
              </a:r>
            </a:p>
            <a:p>
              <a:pPr marL="741150" indent="-342900">
                <a:buFont typeface="Wingdings" panose="05000000000000000000" pitchFamily="2" charset="2"/>
                <a:buChar char="q"/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obszary wymagające doskonalenia </a:t>
              </a:r>
            </a:p>
            <a:p>
              <a:pPr marL="741150" indent="-342900">
                <a:buFont typeface="Wingdings" panose="05000000000000000000" pitchFamily="2" charset="2"/>
                <a:buChar char="q"/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obszary o wysokim poziomie sprawności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pl-PL" dirty="0"/>
            </a:p>
          </p:txBody>
        </p:sp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F1CE107C-CF87-A148-A86B-61CFCF5A5DCF}"/>
                </a:ext>
              </a:extLst>
            </p:cNvPr>
            <p:cNvGrpSpPr/>
            <p:nvPr/>
          </p:nvGrpSpPr>
          <p:grpSpPr>
            <a:xfrm>
              <a:off x="5314854" y="1287728"/>
              <a:ext cx="5063418" cy="1268524"/>
              <a:chOff x="5314854" y="1287728"/>
              <a:chExt cx="5063418" cy="1268524"/>
            </a:xfrm>
          </p:grpSpPr>
          <p:sp>
            <p:nvSpPr>
              <p:cNvPr id="3" name="Prostokąt 2">
                <a:extLst>
                  <a:ext uri="{FF2B5EF4-FFF2-40B4-BE49-F238E27FC236}">
                    <a16:creationId xmlns:a16="http://schemas.microsoft.com/office/drawing/2014/main" id="{5EF137ED-D911-CF10-B873-4EEEC898C903}"/>
                  </a:ext>
                </a:extLst>
              </p:cNvPr>
              <p:cNvSpPr/>
              <p:nvPr/>
            </p:nvSpPr>
            <p:spPr>
              <a:xfrm>
                <a:off x="5314854" y="1287728"/>
                <a:ext cx="5063418" cy="859543"/>
              </a:xfrm>
              <a:prstGeom prst="rect">
                <a:avLst/>
              </a:prstGeom>
              <a:solidFill>
                <a:srgbClr val="8BC1E9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2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REFLEKSJA NAD WŁASNĄ PRAKTYKĄ</a:t>
                </a:r>
              </a:p>
            </p:txBody>
          </p:sp>
          <p:sp>
            <p:nvSpPr>
              <p:cNvPr id="8" name="Strzałka: w dół 7">
                <a:extLst>
                  <a:ext uri="{FF2B5EF4-FFF2-40B4-BE49-F238E27FC236}">
                    <a16:creationId xmlns:a16="http://schemas.microsoft.com/office/drawing/2014/main" id="{701D690F-E7E5-599F-622A-BE7DDF6ADC05}"/>
                  </a:ext>
                </a:extLst>
              </p:cNvPr>
              <p:cNvSpPr/>
              <p:nvPr/>
            </p:nvSpPr>
            <p:spPr>
              <a:xfrm>
                <a:off x="7409562" y="2082779"/>
                <a:ext cx="827747" cy="473473"/>
              </a:xfrm>
              <a:prstGeom prst="downArrow">
                <a:avLst/>
              </a:prstGeom>
              <a:solidFill>
                <a:srgbClr val="85BFE7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grpSp>
        <p:nvGrpSpPr>
          <p:cNvPr id="15" name="Grupa 14">
            <a:extLst>
              <a:ext uri="{FF2B5EF4-FFF2-40B4-BE49-F238E27FC236}">
                <a16:creationId xmlns:a16="http://schemas.microsoft.com/office/drawing/2014/main" id="{97046243-45C2-90BF-0F2B-F1C9BA8CF6A7}"/>
              </a:ext>
            </a:extLst>
          </p:cNvPr>
          <p:cNvGrpSpPr/>
          <p:nvPr/>
        </p:nvGrpSpPr>
        <p:grpSpPr>
          <a:xfrm>
            <a:off x="392328" y="1287728"/>
            <a:ext cx="4665546" cy="5103738"/>
            <a:chOff x="392328" y="1287728"/>
            <a:chExt cx="4665546" cy="5103738"/>
          </a:xfrm>
        </p:grpSpPr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DBDBB461-3057-8CB4-50D2-088625F7E76D}"/>
                </a:ext>
              </a:extLst>
            </p:cNvPr>
            <p:cNvSpPr/>
            <p:nvPr/>
          </p:nvSpPr>
          <p:spPr>
            <a:xfrm>
              <a:off x="392328" y="1287728"/>
              <a:ext cx="4665546" cy="859543"/>
            </a:xfrm>
            <a:prstGeom prst="rect">
              <a:avLst/>
            </a:prstGeom>
            <a:solidFill>
              <a:srgbClr val="CDFFC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2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WZMACNIANIE WSPÓŁPRACY</a:t>
              </a:r>
              <a:r>
                <a:rPr lang="pl-PL" dirty="0"/>
                <a:t>: </a:t>
              </a:r>
            </a:p>
          </p:txBody>
        </p:sp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0760FBA1-7907-0BD5-F942-4E5D62B3B731}"/>
                </a:ext>
              </a:extLst>
            </p:cNvPr>
            <p:cNvSpPr/>
            <p:nvPr/>
          </p:nvSpPr>
          <p:spPr>
            <a:xfrm>
              <a:off x="392328" y="2495810"/>
              <a:ext cx="4665546" cy="3895656"/>
            </a:xfrm>
            <a:prstGeom prst="rect">
              <a:avLst/>
            </a:prstGeom>
            <a:solidFill>
              <a:srgbClr val="E5FFE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srgbClr val="E5FFE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342900" indent="-342900" algn="ctr">
                <a:buFont typeface="Wingdings" panose="05000000000000000000" pitchFamily="2" charset="2"/>
                <a:buChar char="q"/>
              </a:pP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lekcje otwarte tworzą platformę do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dzielenia się</a:t>
              </a:r>
            </a:p>
            <a:p>
              <a:pPr algn="ctr"/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doświadczeniami i najlepszymi praktykami między nauczycielami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Doświadczenie wspólnych dyskusji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wzmacnia poczucie przynależności do grupy</a:t>
              </a:r>
            </a:p>
            <a:p>
              <a:pPr algn="ctr">
                <a:lnSpc>
                  <a:spcPct val="120000"/>
                </a:lnSpc>
              </a:pP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profesjonalistów i zwiększa</a:t>
              </a:r>
              <a:r>
                <a:rPr lang="pl-PL" sz="20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otwartość na wprowadzanie nowych rozwiązań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Strzałka: w dół 13">
              <a:extLst>
                <a:ext uri="{FF2B5EF4-FFF2-40B4-BE49-F238E27FC236}">
                  <a16:creationId xmlns:a16="http://schemas.microsoft.com/office/drawing/2014/main" id="{3E6C9088-815C-5870-2F75-283A6D0E49C3}"/>
                </a:ext>
              </a:extLst>
            </p:cNvPr>
            <p:cNvSpPr/>
            <p:nvPr/>
          </p:nvSpPr>
          <p:spPr>
            <a:xfrm>
              <a:off x="2311227" y="2022337"/>
              <a:ext cx="827747" cy="473473"/>
            </a:xfrm>
            <a:prstGeom prst="downArrow">
              <a:avLst/>
            </a:prstGeom>
            <a:solidFill>
              <a:srgbClr val="CDFFC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39390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3E9A4-99EA-E6E8-D8FD-929872300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99B113-13A0-15FE-5591-19C05984D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123653"/>
            <a:ext cx="10691813" cy="266429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WYKLUCZENIE SPOŁECZNE – INTERWENCJA </a:t>
            </a:r>
          </a:p>
          <a:p>
            <a:pPr marL="0" indent="0" algn="ctr">
              <a:lnSpc>
                <a:spcPct val="150000"/>
              </a:lnSpc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BB885BD-A03B-EB72-59C9-A33552B0E7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171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460761-C393-230A-8DAF-851D9EB6B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755501"/>
            <a:ext cx="9577064" cy="62643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pl-PL" sz="28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2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„Ludzie nie pójdą za Tobą dlatego, że jesteś dyrektorem.</a:t>
            </a:r>
          </a:p>
          <a:p>
            <a:pPr marL="10800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2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Ani dlatego, że masz dobry plan.</a:t>
            </a:r>
          </a:p>
          <a:p>
            <a:pPr marL="10800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2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Pójdą, jeśli zobaczą, że </a:t>
            </a:r>
            <a:r>
              <a:rPr lang="pl-PL" sz="24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idziesz po coś, co ich też dotyczy</a:t>
            </a:r>
            <a:r>
              <a:rPr lang="pl-PL" sz="2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l-PL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		</a:t>
            </a:r>
            <a:r>
              <a:rPr lang="pl-PL" sz="40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Katarzyna Winiarek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15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https://instytutkrytycznegomyslenia.pl/zespol-nie-pojdzie-za-twoim-co-jesli-nie-uslyszy-dlaczego/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12D1769-0032-3A54-BD03-0B19AA25B4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65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15B74-4D04-1E28-D12C-B2C3CA892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74E5BA-8CEF-BB33-1127-E310DD2E0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251445"/>
            <a:ext cx="10602491" cy="1471991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PROCEDURY DZIAŁANIA W SYTUACJI  WYKLUCZENIA UCZNIA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7A9594E-D668-6D18-9C64-227334C8C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0C49B2A5-B569-E555-D960-65D70110E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7595" y="1475581"/>
            <a:ext cx="5564706" cy="574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0767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6B08A-EA1F-1529-AF7E-D22F60951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6C8B83-8635-6022-4A30-86051122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0032"/>
            <a:ext cx="10691813" cy="514862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ZASADY WSPÓŁPRACY ZESPOŁOWEJ </a:t>
            </a:r>
          </a:p>
        </p:txBody>
      </p:sp>
      <p:graphicFrame>
        <p:nvGraphicFramePr>
          <p:cNvPr id="14" name="Symbol zastępczy zawartości 13">
            <a:extLst>
              <a:ext uri="{FF2B5EF4-FFF2-40B4-BE49-F238E27FC236}">
                <a16:creationId xmlns:a16="http://schemas.microsoft.com/office/drawing/2014/main" id="{B05DE9AB-7031-8839-7DAF-8367913D7B1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77354" y="1115541"/>
          <a:ext cx="9937103" cy="608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BEBE271-B23D-616B-656F-08074EE842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19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chemat blokowy: łącznik 8">
            <a:extLst>
              <a:ext uri="{FF2B5EF4-FFF2-40B4-BE49-F238E27FC236}">
                <a16:creationId xmlns:a16="http://schemas.microsoft.com/office/drawing/2014/main" id="{1258256B-A132-A4C7-43E9-EA13AF7085E6}"/>
              </a:ext>
            </a:extLst>
          </p:cNvPr>
          <p:cNvSpPr/>
          <p:nvPr/>
        </p:nvSpPr>
        <p:spPr>
          <a:xfrm>
            <a:off x="2321571" y="4841501"/>
            <a:ext cx="2047286" cy="2106688"/>
          </a:xfrm>
          <a:prstGeom prst="flowChartConnector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RODZICE </a:t>
            </a:r>
          </a:p>
        </p:txBody>
      </p:sp>
      <p:sp>
        <p:nvSpPr>
          <p:cNvPr id="7" name="Schemat blokowy: łącznik 6">
            <a:extLst>
              <a:ext uri="{FF2B5EF4-FFF2-40B4-BE49-F238E27FC236}">
                <a16:creationId xmlns:a16="http://schemas.microsoft.com/office/drawing/2014/main" id="{9DB3322E-FAE6-F7A8-2314-DBAA9B0BA853}"/>
              </a:ext>
            </a:extLst>
          </p:cNvPr>
          <p:cNvSpPr/>
          <p:nvPr/>
        </p:nvSpPr>
        <p:spPr>
          <a:xfrm>
            <a:off x="6426026" y="4841501"/>
            <a:ext cx="2047286" cy="2034680"/>
          </a:xfrm>
          <a:prstGeom prst="flowChartConnector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KLASA</a:t>
            </a:r>
          </a:p>
        </p:txBody>
      </p:sp>
      <p:sp>
        <p:nvSpPr>
          <p:cNvPr id="6" name="Schemat blokowy: łącznik 5">
            <a:extLst>
              <a:ext uri="{FF2B5EF4-FFF2-40B4-BE49-F238E27FC236}">
                <a16:creationId xmlns:a16="http://schemas.microsoft.com/office/drawing/2014/main" id="{71E1959C-DD98-6201-8F85-7E4A5A1D98CE}"/>
              </a:ext>
            </a:extLst>
          </p:cNvPr>
          <p:cNvSpPr/>
          <p:nvPr/>
        </p:nvSpPr>
        <p:spPr>
          <a:xfrm>
            <a:off x="4337794" y="1403575"/>
            <a:ext cx="2088232" cy="1962029"/>
          </a:xfrm>
          <a:prstGeom prst="flowChartConnector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F19289-D301-0499-C0EC-EDE5DF4D3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1446"/>
            <a:ext cx="10691813" cy="936103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ZADANIA WYCHOWAWCY KLASY </a:t>
            </a:r>
            <a:br>
              <a:rPr lang="pl-PL" sz="3600" dirty="0"/>
            </a:br>
            <a:r>
              <a:rPr lang="pl-PL" sz="3600" dirty="0"/>
              <a:t>W RAMACH PPP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E9D7639-7097-C241-8BDB-F04738B0DC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Schemat blokowy: łącznik 2">
            <a:extLst>
              <a:ext uri="{FF2B5EF4-FFF2-40B4-BE49-F238E27FC236}">
                <a16:creationId xmlns:a16="http://schemas.microsoft.com/office/drawing/2014/main" id="{73227581-BB71-8286-F05E-F71570D30373}"/>
              </a:ext>
            </a:extLst>
          </p:cNvPr>
          <p:cNvSpPr/>
          <p:nvPr/>
        </p:nvSpPr>
        <p:spPr>
          <a:xfrm>
            <a:off x="3729822" y="2981669"/>
            <a:ext cx="3416283" cy="3174431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OBSZARY PRACY WYCHOWAWCY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WSPÓŁPRACY ZE SZKOLNYMI SPECJALISTAMI </a:t>
            </a:r>
          </a:p>
        </p:txBody>
      </p:sp>
    </p:spTree>
    <p:extLst>
      <p:ext uri="{BB962C8B-B14F-4D97-AF65-F5344CB8AC3E}">
        <p14:creationId xmlns:p14="http://schemas.microsoft.com/office/powerpoint/2010/main" val="121560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6E424-C450-CFC7-897E-A425667FB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BC2372-2109-0BFE-3640-72B06F12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179437"/>
            <a:ext cx="9288553" cy="658419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4000" dirty="0"/>
              <a:t>UCZEŃ W GRUPIE RÓWIEŚNICZEJ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7FE3FAF-15F8-7D47-729E-C840ACD36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827509"/>
            <a:ext cx="9361040" cy="6192328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 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D991A7-3E2E-9450-7D80-8CB30099AA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AAB2551-BFAA-24A4-39A0-C3DB68198769}"/>
              </a:ext>
            </a:extLst>
          </p:cNvPr>
          <p:cNvSpPr/>
          <p:nvPr/>
        </p:nvSpPr>
        <p:spPr>
          <a:xfrm>
            <a:off x="269739" y="1226039"/>
            <a:ext cx="10225135" cy="8640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GRUPA I.  UCZNIOWIE  AKCEPTOWANI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7E31779-CBB9-9DBF-2B2C-A6790F7EB1C5}"/>
              </a:ext>
            </a:extLst>
          </p:cNvPr>
          <p:cNvSpPr/>
          <p:nvPr/>
        </p:nvSpPr>
        <p:spPr>
          <a:xfrm>
            <a:off x="233336" y="2318322"/>
            <a:ext cx="10225135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GRUPA II. UCZNIOWIE PRZECIĘTNIE AKCEPTOWANI 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85A30BA-B08D-1593-19CC-D4001E1FCD21}"/>
              </a:ext>
            </a:extLst>
          </p:cNvPr>
          <p:cNvSpPr/>
          <p:nvPr/>
        </p:nvSpPr>
        <p:spPr>
          <a:xfrm>
            <a:off x="233338" y="3397712"/>
            <a:ext cx="10225135" cy="864096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GRUPA III.  UCZNIOWIE O TZW. STATUSIE NIEZRÓWNOWAŻONYM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9777B4C-6AE3-62A6-C2E8-C35FF8F8844E}"/>
              </a:ext>
            </a:extLst>
          </p:cNvPr>
          <p:cNvSpPr/>
          <p:nvPr/>
        </p:nvSpPr>
        <p:spPr>
          <a:xfrm>
            <a:off x="233339" y="4499917"/>
            <a:ext cx="10225134" cy="864096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GRUPA IV.  UCZNIOWIE IZIOLOWANI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02C2B9FE-A7A3-AE74-F4D9-77D713D7F392}"/>
              </a:ext>
            </a:extLst>
          </p:cNvPr>
          <p:cNvSpPr/>
          <p:nvPr/>
        </p:nvSpPr>
        <p:spPr>
          <a:xfrm>
            <a:off x="212912" y="5606601"/>
            <a:ext cx="10225134" cy="864096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GRUPA V.  UCZNIOWIE ODRZUCANI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B9C45D9-2E89-90A4-FD2B-BDC0D3241AA6}"/>
              </a:ext>
            </a:extLst>
          </p:cNvPr>
          <p:cNvSpPr txBox="1"/>
          <p:nvPr/>
        </p:nvSpPr>
        <p:spPr>
          <a:xfrm>
            <a:off x="109750" y="3038951"/>
            <a:ext cx="1058206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Chrzanowska, I. (2019).   Relacje rówieśnicze  – jakie zagrożenia?, W:  I. Chrzanowska, G. Szumski (red.) Edukacja włączająca w przedszkolu i szkole, Warszawa: Wyd. FRSE, Seria Naukowa Tom 6</a:t>
            </a:r>
          </a:p>
        </p:txBody>
      </p:sp>
    </p:spTree>
    <p:extLst>
      <p:ext uri="{BB962C8B-B14F-4D97-AF65-F5344CB8AC3E}">
        <p14:creationId xmlns:p14="http://schemas.microsoft.com/office/powerpoint/2010/main" val="313747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F1F321-DE64-5382-616B-8CC905124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359838"/>
            <a:ext cx="10458475" cy="1187751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 BUDOWANIA PRZYNALEŻNOŚCI DO GRUPY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EB3D5B7-795B-F8E4-DD66-980D6AB3E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54" y="1239673"/>
            <a:ext cx="10458475" cy="5688632"/>
          </a:xfrm>
        </p:spPr>
        <p:txBody>
          <a:bodyPr/>
          <a:lstStyle/>
          <a:p>
            <a:pPr marL="0" indent="0" algn="ctr">
              <a:buNone/>
            </a:pPr>
            <a:endParaRPr lang="pl-PL" b="1" dirty="0"/>
          </a:p>
          <a:p>
            <a:pPr marL="0" indent="0" algn="r">
              <a:buNone/>
            </a:pPr>
            <a:r>
              <a:rPr lang="pl-PL" b="1" dirty="0"/>
              <a:t>                                                                    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pl-PL" b="1" dirty="0"/>
              <a:t>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A48540C-4DB0-316C-6FD3-8719F2FCBC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  <p:sp>
        <p:nvSpPr>
          <p:cNvPr id="5" name="Strzałka: w lewo i w prawo 4">
            <a:extLst>
              <a:ext uri="{FF2B5EF4-FFF2-40B4-BE49-F238E27FC236}">
                <a16:creationId xmlns:a16="http://schemas.microsoft.com/office/drawing/2014/main" id="{3CEE4161-394D-4C7F-7A1B-31E52FCCAB62}"/>
              </a:ext>
            </a:extLst>
          </p:cNvPr>
          <p:cNvSpPr/>
          <p:nvPr/>
        </p:nvSpPr>
        <p:spPr>
          <a:xfrm>
            <a:off x="1025524" y="4083989"/>
            <a:ext cx="7920880" cy="484632"/>
          </a:xfrm>
          <a:prstGeom prst="leftRightArrow">
            <a:avLst/>
          </a:prstGeom>
          <a:gradFill flip="none" rotWithShape="1">
            <a:gsLst>
              <a:gs pos="100000">
                <a:schemeClr val="accent5">
                  <a:lumMod val="75000"/>
                </a:schemeClr>
              </a:gs>
              <a:gs pos="47000">
                <a:srgbClr val="FF9999">
                  <a:lumMod val="90000"/>
                </a:srgb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F0BDB5D-7BC2-FCF0-2A03-708F852C8F8B}"/>
              </a:ext>
            </a:extLst>
          </p:cNvPr>
          <p:cNvSpPr/>
          <p:nvPr/>
        </p:nvSpPr>
        <p:spPr>
          <a:xfrm>
            <a:off x="7866186" y="4742950"/>
            <a:ext cx="259228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MAX. WYKLUCZENIE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27D4E08-F36B-9B4C-9F76-4B7AA54471D5}"/>
              </a:ext>
            </a:extLst>
          </p:cNvPr>
          <p:cNvSpPr/>
          <p:nvPr/>
        </p:nvSpPr>
        <p:spPr>
          <a:xfrm>
            <a:off x="233338" y="4765783"/>
            <a:ext cx="2304256" cy="1030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MAX. </a:t>
            </a:r>
          </a:p>
          <a:p>
            <a:pPr algn="ctr"/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WŁĄCZENIE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8A84B77-6501-4363-5941-C69CCBF60A52}"/>
              </a:ext>
            </a:extLst>
          </p:cNvPr>
          <p:cNvSpPr/>
          <p:nvPr/>
        </p:nvSpPr>
        <p:spPr>
          <a:xfrm>
            <a:off x="1529482" y="3394321"/>
            <a:ext cx="7343750" cy="492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BUDOWANIE PRZYNALEŻNOŚCI JEST PROCESEM</a:t>
            </a:r>
          </a:p>
          <a:p>
            <a:pPr algn="ctr"/>
            <a:endParaRPr lang="pl-PL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F843CF69-53DD-5A5D-B4B0-BB5DC2C41574}"/>
              </a:ext>
            </a:extLst>
          </p:cNvPr>
          <p:cNvSpPr/>
          <p:nvPr/>
        </p:nvSpPr>
        <p:spPr>
          <a:xfrm>
            <a:off x="809402" y="1467075"/>
            <a:ext cx="3096344" cy="1323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PRZYNALEŻNOŚĆ SPOŁECZNA = WARUNEK ZASPOKAJANIA POTRZEB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A60F9C7-1BE2-5671-F539-562E572A65F9}"/>
              </a:ext>
            </a:extLst>
          </p:cNvPr>
          <p:cNvSpPr/>
          <p:nvPr/>
        </p:nvSpPr>
        <p:spPr>
          <a:xfrm>
            <a:off x="4913858" y="1467076"/>
            <a:ext cx="5537841" cy="14291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DĄŻYMY DO UTWORZENIA I UTRZYMANIA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PRZYNAJMNIEJ MINIMALNEJ LICZBY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TRWAŁYCH I WAŻNYCH RELACJI SPOŁECZNYCH </a:t>
            </a:r>
          </a:p>
        </p:txBody>
      </p:sp>
      <p:sp>
        <p:nvSpPr>
          <p:cNvPr id="12" name="Strzałka: w prawo 11">
            <a:extLst>
              <a:ext uri="{FF2B5EF4-FFF2-40B4-BE49-F238E27FC236}">
                <a16:creationId xmlns:a16="http://schemas.microsoft.com/office/drawing/2014/main" id="{7844983C-BCA6-A462-C8BA-CA17327B9F20}"/>
              </a:ext>
            </a:extLst>
          </p:cNvPr>
          <p:cNvSpPr/>
          <p:nvPr/>
        </p:nvSpPr>
        <p:spPr>
          <a:xfrm>
            <a:off x="4049762" y="1744751"/>
            <a:ext cx="576064" cy="750527"/>
          </a:xfrm>
          <a:prstGeom prst="right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4D1FC0F-F765-79BE-99FD-C07069B46FD0}"/>
              </a:ext>
            </a:extLst>
          </p:cNvPr>
          <p:cNvSpPr/>
          <p:nvPr/>
        </p:nvSpPr>
        <p:spPr>
          <a:xfrm>
            <a:off x="1817514" y="6067593"/>
            <a:ext cx="7344816" cy="1132244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SYTUACJA SPOŁECZNA UCZNIA ZE SPE </a:t>
            </a:r>
            <a:b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SZKOLE</a:t>
            </a:r>
          </a:p>
        </p:txBody>
      </p:sp>
    </p:spTree>
    <p:extLst>
      <p:ext uri="{BB962C8B-B14F-4D97-AF65-F5344CB8AC3E}">
        <p14:creationId xmlns:p14="http://schemas.microsoft.com/office/powerpoint/2010/main" val="11606717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970110-0EAF-F578-D9DE-D5854F193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7470"/>
            <a:ext cx="10386466" cy="936104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SYTUACJE TRUDNE W OPINII NAUCZYCIELI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7B055F7-09DF-64B6-AD31-96C86393F4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A35032C-831F-9FD1-AFE5-8FD34F4CC427}"/>
              </a:ext>
            </a:extLst>
          </p:cNvPr>
          <p:cNvSpPr/>
          <p:nvPr/>
        </p:nvSpPr>
        <p:spPr>
          <a:xfrm>
            <a:off x="1529482" y="1706009"/>
            <a:ext cx="7632848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KONTAKTY UCZEŃ ZE SPE – NAUCZYCIEL 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6349CA5-D04A-753F-3066-51AE66456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442" y="3033737"/>
            <a:ext cx="7571888" cy="926672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E65BED48-EA83-D51F-CF6A-DD8C5302D828}"/>
              </a:ext>
            </a:extLst>
          </p:cNvPr>
          <p:cNvSpPr/>
          <p:nvPr/>
        </p:nvSpPr>
        <p:spPr>
          <a:xfrm>
            <a:off x="1529482" y="4525937"/>
            <a:ext cx="7632848" cy="914400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RELACJA UCZNIA ZE SPE  Z SAMYM SOBĄ</a:t>
            </a:r>
          </a:p>
        </p:txBody>
      </p:sp>
    </p:spTree>
    <p:extLst>
      <p:ext uri="{BB962C8B-B14F-4D97-AF65-F5344CB8AC3E}">
        <p14:creationId xmlns:p14="http://schemas.microsoft.com/office/powerpoint/2010/main" val="8108996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16EF1-CDE3-8421-F1DF-B6D0496B6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50DDA3-68FB-3D27-8CE6-EE4BB842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7470"/>
            <a:ext cx="10602489" cy="79208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MECHANIZM KOZŁA OFIARNEGO</a:t>
            </a:r>
            <a:br>
              <a:rPr lang="pl-PL" sz="4000" dirty="0">
                <a:latin typeface="Open Sans" pitchFamily="2" charset="0"/>
              </a:rPr>
            </a:br>
            <a:endParaRPr lang="pl-PL" sz="40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2A8FBB-13A8-E8DC-8200-21787C1A6E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38EFBC7A-B813-A16E-359B-3B6170C957BC}"/>
              </a:ext>
            </a:extLst>
          </p:cNvPr>
          <p:cNvSpPr txBox="1"/>
          <p:nvPr/>
        </p:nvSpPr>
        <p:spPr>
          <a:xfrm>
            <a:off x="521370" y="1979637"/>
            <a:ext cx="9143830" cy="3901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Agresja ma na celu wykluczenie ofiary, co ma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przynieść grupie ulgę od napięć i problemów. 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8D8E503-EA11-9B9D-8C14-62261AF2E5EB}"/>
              </a:ext>
            </a:extLst>
          </p:cNvPr>
          <p:cNvSpPr txBox="1"/>
          <p:nvPr/>
        </p:nvSpPr>
        <p:spPr>
          <a:xfrm>
            <a:off x="881410" y="4355901"/>
            <a:ext cx="878379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https://psychoterapia-sekalski.pl/syndrom-kozla-ofiarnego/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A169C019-A1AD-493B-312C-9B9F2BFA1233}"/>
              </a:ext>
            </a:extLst>
          </p:cNvPr>
          <p:cNvSpPr/>
          <p:nvPr/>
        </p:nvSpPr>
        <p:spPr>
          <a:xfrm>
            <a:off x="738580" y="1583573"/>
            <a:ext cx="9143829" cy="2448272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kontekście społecznym kozioł ofiarny może być pojedynczą osobą, grupą społeczną, etniczną czy religijną, która staje się obiektem zbiorowej agresji całej grupy. </a:t>
            </a:r>
          </a:p>
        </p:txBody>
      </p:sp>
    </p:spTree>
    <p:extLst>
      <p:ext uri="{BB962C8B-B14F-4D97-AF65-F5344CB8AC3E}">
        <p14:creationId xmlns:p14="http://schemas.microsoft.com/office/powerpoint/2010/main" val="31835297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5A41A-E8F7-2E8F-51B6-D36A0C77E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9B6C47-65C4-9DF8-CA24-43DDC6AE9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7470"/>
            <a:ext cx="10602489" cy="79208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/>
              <a:t>ETAPY STAWANIA SIĘ KOZŁEM OFIARNYM</a:t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5E920D3-B6E2-B16F-1A28-760D7E4D57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547C9D7-7F03-BCDB-B372-938C3786FAF5}"/>
              </a:ext>
            </a:extLst>
          </p:cNvPr>
          <p:cNvSpPr txBox="1"/>
          <p:nvPr/>
        </p:nvSpPr>
        <p:spPr>
          <a:xfrm>
            <a:off x="161330" y="3456709"/>
            <a:ext cx="786093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https://psychoterapia-sekalski.pl/syndrom-kozla-ofiarnego/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CE37DE3-CC30-BB32-0287-61308792E092}"/>
              </a:ext>
            </a:extLst>
          </p:cNvPr>
          <p:cNvSpPr txBox="1"/>
          <p:nvPr/>
        </p:nvSpPr>
        <p:spPr>
          <a:xfrm>
            <a:off x="449362" y="1115541"/>
            <a:ext cx="100757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B0C7A82-CF6C-5885-284D-1A54B3D55941}"/>
              </a:ext>
            </a:extLst>
          </p:cNvPr>
          <p:cNvSpPr/>
          <p:nvPr/>
        </p:nvSpPr>
        <p:spPr>
          <a:xfrm>
            <a:off x="1529482" y="1259557"/>
            <a:ext cx="7242835" cy="43924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lnSpc>
                <a:spcPct val="150000"/>
              </a:lnSpc>
              <a:defRPr/>
            </a:pPr>
            <a:endParaRPr lang="pl-PL" sz="20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 fontAlgn="base">
              <a:lnSpc>
                <a:spcPct val="150000"/>
              </a:lnSpc>
              <a:defRPr/>
            </a:pPr>
            <a:r>
              <a:rPr lang="pl-PL" sz="20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r>
              <a:rPr lang="pl-PL" sz="24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WYBÓR OFIARY</a:t>
            </a:r>
          </a:p>
          <a:p>
            <a:pPr lvl="0" algn="ctr" fontAlgn="base">
              <a:lnSpc>
                <a:spcPct val="150000"/>
              </a:lnSpc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 PRZYPISANIE WINY</a:t>
            </a:r>
          </a:p>
          <a:p>
            <a:pPr lvl="0" algn="ctr" fontAlgn="base">
              <a:lnSpc>
                <a:spcPct val="150000"/>
              </a:lnSpc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 ZBIOROWA AGRESJA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ESKALACJA KONFLIKTU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 WALKA OFIARY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 NASILENIE AGRESJI</a:t>
            </a: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 WYKLUCZENIE LUB ELIMINACJA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47914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B63F8-546F-362D-55E7-42EB72347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6E02-4E7D-F2B7-A07C-EC04A4A6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467468"/>
            <a:ext cx="10513167" cy="792089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/>
              <a:t>ROZPOZNAWANIE SYNDROMU KOŁA OFIARNEGO</a:t>
            </a: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br>
              <a:rPr lang="pl-PL" sz="3200" b="0" dirty="0">
                <a:solidFill>
                  <a:srgbClr val="222222"/>
                </a:solidFill>
              </a:rPr>
            </a:br>
            <a:endParaRPr lang="pl-PL" sz="32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08FE411-197C-DC35-5E34-6CFBB8BD5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D09A271-C4A3-6862-FA78-289CB05374E0}"/>
              </a:ext>
            </a:extLst>
          </p:cNvPr>
          <p:cNvSpPr txBox="1"/>
          <p:nvPr/>
        </p:nvSpPr>
        <p:spPr>
          <a:xfrm>
            <a:off x="2105546" y="3779838"/>
            <a:ext cx="792088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https://psychoterapia-sekalski.pl/syndrom-kozla-ofiarnego/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E62E4825-9BD8-5B5E-C5E1-45CE7E013002}"/>
              </a:ext>
            </a:extLst>
          </p:cNvPr>
          <p:cNvSpPr/>
          <p:nvPr/>
        </p:nvSpPr>
        <p:spPr>
          <a:xfrm>
            <a:off x="953418" y="1547588"/>
            <a:ext cx="8711782" cy="4464496"/>
          </a:xfrm>
          <a:prstGeom prst="rect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NIESPRAWIEDLIWE OBWINIANIE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</a:rPr>
              <a:t> </a:t>
            </a:r>
            <a:endParaRPr lang="pl-PL" sz="2400" u="sng" dirty="0">
              <a:solidFill>
                <a:schemeClr val="tx1"/>
              </a:solidFill>
              <a:latin typeface="Open Sans" panose="020B0606030504020204" pitchFamily="34" charset="0"/>
            </a:endParaRPr>
          </a:p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IZOLACJA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</a:rPr>
              <a:t> </a:t>
            </a:r>
          </a:p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NEGATYWNE ETYKIETOWANIE</a:t>
            </a:r>
          </a:p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BRAK WSPARCIA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</a:rPr>
              <a:t>  </a:t>
            </a:r>
          </a:p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PROBLEMY EMOCJONALNE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</a:rPr>
              <a:t> </a:t>
            </a:r>
          </a:p>
          <a:p>
            <a:pPr marL="486900" lvl="0" indent="-342900" algn="ctr" fontAlgn="base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KONFLIKTY WEWNĘTRZNE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</a:rPr>
              <a:t> 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</a:rPr>
              <a:t>I POCZUCIE WINY</a:t>
            </a:r>
            <a:endParaRPr lang="pl-PL" sz="2400" dirty="0">
              <a:solidFill>
                <a:schemeClr val="tx1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708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9E461A-F972-BF39-0B73-B21807194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54A26F-7C20-F0CC-56B2-DA42A0A35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28" y="1979637"/>
            <a:ext cx="10691813" cy="331236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WYKLUCZENIE SPOŁECZNE - PROFILAKTYKA</a:t>
            </a: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C31025-93E3-1F8D-7237-98F15377D0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610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8A9CF-9A58-0B67-FAFD-707804946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575B510-4A59-A161-3DA7-F03F74E38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339677"/>
            <a:ext cx="10691813" cy="273630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buNone/>
            </a:pPr>
            <a:endParaRPr lang="pl-PL" sz="4000" b="1" dirty="0">
              <a:solidFill>
                <a:srgbClr val="002073"/>
              </a:solidFill>
            </a:endParaRPr>
          </a:p>
          <a:p>
            <a:pPr marL="0" indent="0" algn="ctr">
              <a:buNone/>
            </a:pPr>
            <a:endParaRPr lang="pl-PL" sz="4000" b="1" dirty="0">
              <a:solidFill>
                <a:srgbClr val="002073"/>
              </a:solidFill>
            </a:endParaRPr>
          </a:p>
          <a:p>
            <a:pPr marL="0" indent="0" algn="ctr">
              <a:buNone/>
            </a:pPr>
            <a:r>
              <a:rPr lang="pl-PL" sz="4000" b="1" dirty="0">
                <a:solidFill>
                  <a:schemeClr val="tx2"/>
                </a:solidFill>
              </a:rPr>
              <a:t>MODEL DOSTĘPNEJ SZKOŁY </a:t>
            </a:r>
            <a:endParaRPr lang="pl-PL" sz="4000" dirty="0">
              <a:solidFill>
                <a:schemeClr val="tx2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E1DA27-AC33-AFA8-E26B-3632EDBCE3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8558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FCCAA1-BAE7-FA7D-71C6-EC88803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151" y="722318"/>
            <a:ext cx="9289509" cy="120997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l-PL" sz="3600" dirty="0"/>
            </a:br>
            <a:r>
              <a:rPr lang="pl-PL" sz="3600" dirty="0">
                <a:solidFill>
                  <a:schemeClr val="tx1"/>
                </a:solidFill>
              </a:rPr>
              <a:t>EMPATIA W CYFROWYM ŚWIECIE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C274BD-F078-3705-5B11-0084C062B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40</a:t>
            </a:fld>
            <a:endParaRPr lang="pl-PL" dirty="0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83D7ED19-1B9D-0B05-ED45-FEF14806D16E}"/>
              </a:ext>
            </a:extLst>
          </p:cNvPr>
          <p:cNvSpPr txBox="1">
            <a:spLocks/>
          </p:cNvSpPr>
          <p:nvPr/>
        </p:nvSpPr>
        <p:spPr>
          <a:xfrm>
            <a:off x="748088" y="3817721"/>
            <a:ext cx="9195634" cy="1209978"/>
          </a:xfrm>
          <a:prstGeom prst="rect">
            <a:avLst/>
          </a:prstGeom>
          <a:solidFill>
            <a:srgbClr val="FBBDB3"/>
          </a:solidFill>
        </p:spPr>
        <p:txBody>
          <a:bodyPr vert="horz" lIns="0" tIns="0" rIns="0" bIns="0" rtlCol="0" anchor="t" anchorCtr="0">
            <a:normAutofit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br>
              <a:rPr lang="pl-PL" sz="3600" dirty="0">
                <a:solidFill>
                  <a:schemeClr val="tx1"/>
                </a:solidFill>
              </a:rPr>
            </a:br>
            <a:r>
              <a:rPr lang="pl-PL" sz="3600" dirty="0">
                <a:solidFill>
                  <a:schemeClr val="tx1"/>
                </a:solidFill>
              </a:rPr>
              <a:t>LĘKI SPOŁECZNE A EMPATIA</a:t>
            </a:r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B6B2A16F-F349-8394-4EC1-01F100C1A8E5}"/>
              </a:ext>
            </a:extLst>
          </p:cNvPr>
          <p:cNvSpPr txBox="1">
            <a:spLocks/>
          </p:cNvSpPr>
          <p:nvPr/>
        </p:nvSpPr>
        <p:spPr>
          <a:xfrm>
            <a:off x="701152" y="2267313"/>
            <a:ext cx="9289508" cy="1209978"/>
          </a:xfrm>
          <a:prstGeom prst="rect">
            <a:avLst/>
          </a:prstGeom>
          <a:solidFill>
            <a:srgbClr val="E5FFE5"/>
          </a:solidFill>
        </p:spPr>
        <p:txBody>
          <a:bodyPr vert="horz" lIns="0" tIns="0" rIns="0" bIns="0" rtlCol="0" anchor="t" anchorCtr="0">
            <a:normAutofit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br>
              <a:rPr lang="pl-PL" sz="3600">
                <a:solidFill>
                  <a:schemeClr val="tx1"/>
                </a:solidFill>
              </a:rPr>
            </a:br>
            <a:r>
              <a:rPr lang="pl-PL" sz="3600">
                <a:solidFill>
                  <a:schemeClr val="tx1"/>
                </a:solidFill>
              </a:rPr>
              <a:t>ROZWÓJ MÓZGU SPOŁECZNEGO </a:t>
            </a:r>
            <a:endParaRPr lang="pl-PL" sz="3600" dirty="0">
              <a:solidFill>
                <a:schemeClr val="tx1"/>
              </a:solidFill>
            </a:endParaRPr>
          </a:p>
        </p:txBody>
      </p:sp>
      <p:sp>
        <p:nvSpPr>
          <p:cNvPr id="7" name="Tytuł 5">
            <a:extLst>
              <a:ext uri="{FF2B5EF4-FFF2-40B4-BE49-F238E27FC236}">
                <a16:creationId xmlns:a16="http://schemas.microsoft.com/office/drawing/2014/main" id="{62865609-54C6-1538-9743-C843E175DAD9}"/>
              </a:ext>
            </a:extLst>
          </p:cNvPr>
          <p:cNvSpPr txBox="1">
            <a:spLocks/>
          </p:cNvSpPr>
          <p:nvPr/>
        </p:nvSpPr>
        <p:spPr>
          <a:xfrm>
            <a:off x="748088" y="5441909"/>
            <a:ext cx="9242572" cy="12099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rmAutofit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FILARY ROZWIJANIA  EMPATII W SZKOLE</a:t>
            </a:r>
          </a:p>
        </p:txBody>
      </p:sp>
    </p:spTree>
    <p:extLst>
      <p:ext uri="{BB962C8B-B14F-4D97-AF65-F5344CB8AC3E}">
        <p14:creationId xmlns:p14="http://schemas.microsoft.com/office/powerpoint/2010/main" val="23765329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D92792-1F38-7F84-2A9D-D929C5981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7" y="653820"/>
            <a:ext cx="9000520" cy="1326017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              MODELOWANIE INKLUZYWNYCH POSTAW I ZACHOWAŃ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E37F0B8-AFC4-8B89-B349-9C24E4BB49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3921B9D-535A-CE37-4DA3-7C36374A8441}"/>
              </a:ext>
            </a:extLst>
          </p:cNvPr>
          <p:cNvSpPr/>
          <p:nvPr/>
        </p:nvSpPr>
        <p:spPr>
          <a:xfrm>
            <a:off x="1139298" y="2113901"/>
            <a:ext cx="3414520" cy="18819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NAUCZYCIELE -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WZOREM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5495E6-F268-FE85-4644-74753EF052BE}"/>
              </a:ext>
            </a:extLst>
          </p:cNvPr>
          <p:cNvSpPr/>
          <p:nvPr/>
        </p:nvSpPr>
        <p:spPr>
          <a:xfrm>
            <a:off x="6072689" y="2113901"/>
            <a:ext cx="3414520" cy="18819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RODZICE -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WZOREM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A8A0CEC-3E20-FF0E-73AA-2C4BC835F1D7}"/>
              </a:ext>
            </a:extLst>
          </p:cNvPr>
          <p:cNvSpPr/>
          <p:nvPr/>
        </p:nvSpPr>
        <p:spPr>
          <a:xfrm>
            <a:off x="1149696" y="4944988"/>
            <a:ext cx="3414520" cy="1782980"/>
          </a:xfrm>
          <a:prstGeom prst="rect">
            <a:avLst/>
          </a:prstGeom>
          <a:solidFill>
            <a:srgbClr val="FFCC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RÓWIEŚNICY- WZOREM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809C2BF1-F7D2-04A5-676A-6F291AB14223}"/>
              </a:ext>
            </a:extLst>
          </p:cNvPr>
          <p:cNvSpPr/>
          <p:nvPr/>
        </p:nvSpPr>
        <p:spPr>
          <a:xfrm>
            <a:off x="6282010" y="4787950"/>
            <a:ext cx="3312369" cy="1881960"/>
          </a:xfrm>
          <a:prstGeom prst="rect">
            <a:avLst/>
          </a:prstGeom>
          <a:solidFill>
            <a:srgbClr val="E5FF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WZORY W</a:t>
            </a:r>
            <a:r>
              <a:rPr kumimoji="0" lang="pl-PL" sz="28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MEDIACH</a:t>
            </a:r>
          </a:p>
        </p:txBody>
      </p:sp>
    </p:spTree>
    <p:extLst>
      <p:ext uri="{BB962C8B-B14F-4D97-AF65-F5344CB8AC3E}">
        <p14:creationId xmlns:p14="http://schemas.microsoft.com/office/powerpoint/2010/main" val="241479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EFA25-959E-3DBC-AD9B-E51A416AF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1DC4D9-B769-2B01-1C20-7EFB241FB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9" y="467470"/>
            <a:ext cx="9432567" cy="1152370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NAUCZYCIEL – WZOREM WŁĄCZANIA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6167717-5E12-7EAC-0434-E9DD78266F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450BEE91-4991-3ABA-A07E-12212BE931D3}"/>
              </a:ext>
            </a:extLst>
          </p:cNvPr>
          <p:cNvGrpSpPr/>
          <p:nvPr/>
        </p:nvGrpSpPr>
        <p:grpSpPr>
          <a:xfrm>
            <a:off x="2140424" y="3948180"/>
            <a:ext cx="6984776" cy="2514645"/>
            <a:chOff x="2105546" y="4001496"/>
            <a:chExt cx="6984776" cy="2514645"/>
          </a:xfrm>
          <a:solidFill>
            <a:srgbClr val="FFDCB9"/>
          </a:solidFill>
        </p:grpSpPr>
        <p:sp>
          <p:nvSpPr>
            <p:cNvPr id="3" name="Prostokąt 2">
              <a:extLst>
                <a:ext uri="{FF2B5EF4-FFF2-40B4-BE49-F238E27FC236}">
                  <a16:creationId xmlns:a16="http://schemas.microsoft.com/office/drawing/2014/main" id="{C9F371D0-E5B3-31B2-66BC-9A300D928841}"/>
                </a:ext>
              </a:extLst>
            </p:cNvPr>
            <p:cNvSpPr/>
            <p:nvPr/>
          </p:nvSpPr>
          <p:spPr>
            <a:xfrm>
              <a:off x="2105546" y="4859957"/>
              <a:ext cx="6984776" cy="165618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Im częściej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uczniowie będą obserwować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pozytywne, pełne szacunku podejście swojego nauczyciela wobec rówieśników ze SPE,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tym </a:t>
              </a: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większe jest prawdopodobieństwo, że sami będą zachowywać się podobnie</a:t>
              </a:r>
            </a:p>
          </p:txBody>
        </p:sp>
        <p:sp>
          <p:nvSpPr>
            <p:cNvPr id="7" name="Strzałka: w dół 6">
              <a:extLst>
                <a:ext uri="{FF2B5EF4-FFF2-40B4-BE49-F238E27FC236}">
                  <a16:creationId xmlns:a16="http://schemas.microsoft.com/office/drawing/2014/main" id="{4BEA84C7-4D63-5EAB-7C8D-7CDC5462FC70}"/>
                </a:ext>
              </a:extLst>
            </p:cNvPr>
            <p:cNvSpPr/>
            <p:nvPr/>
          </p:nvSpPr>
          <p:spPr>
            <a:xfrm>
              <a:off x="4625826" y="4001496"/>
              <a:ext cx="1440160" cy="596510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5" name="Prostokąt 4">
            <a:extLst>
              <a:ext uri="{FF2B5EF4-FFF2-40B4-BE49-F238E27FC236}">
                <a16:creationId xmlns:a16="http://schemas.microsoft.com/office/drawing/2014/main" id="{9F034D42-03EA-9686-9373-FB989BE15A02}"/>
              </a:ext>
            </a:extLst>
          </p:cNvPr>
          <p:cNvSpPr/>
          <p:nvPr/>
        </p:nvSpPr>
        <p:spPr>
          <a:xfrm>
            <a:off x="233340" y="1259558"/>
            <a:ext cx="10225134" cy="1061158"/>
          </a:xfrm>
          <a:prstGeom prst="rect">
            <a:avLst/>
          </a:prstGeom>
          <a:solidFill>
            <a:srgbClr val="8BC1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Nauczyciel, który rozumie funkcjonowanie uczniów ze SPE </a:t>
            </a: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A9D02454-7644-B6E9-2A98-1A41A7B73609}"/>
              </a:ext>
            </a:extLst>
          </p:cNvPr>
          <p:cNvGrpSpPr/>
          <p:nvPr/>
        </p:nvGrpSpPr>
        <p:grpSpPr>
          <a:xfrm>
            <a:off x="233339" y="2514872"/>
            <a:ext cx="3240360" cy="1264964"/>
            <a:chOff x="233339" y="2514872"/>
            <a:chExt cx="3240360" cy="126496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" name="Prostokąt 5">
              <a:extLst>
                <a:ext uri="{FF2B5EF4-FFF2-40B4-BE49-F238E27FC236}">
                  <a16:creationId xmlns:a16="http://schemas.microsoft.com/office/drawing/2014/main" id="{B2A25EA6-9308-6C83-A2C4-2370ED0D60B2}"/>
                </a:ext>
              </a:extLst>
            </p:cNvPr>
            <p:cNvSpPr/>
            <p:nvPr/>
          </p:nvSpPr>
          <p:spPr>
            <a:xfrm>
              <a:off x="233339" y="2796267"/>
              <a:ext cx="3240360" cy="98356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interweniuje, w razie potrzeby </a:t>
              </a:r>
            </a:p>
          </p:txBody>
        </p:sp>
        <p:sp>
          <p:nvSpPr>
            <p:cNvPr id="11" name="Strzałka: w dół 10">
              <a:extLst>
                <a:ext uri="{FF2B5EF4-FFF2-40B4-BE49-F238E27FC236}">
                  <a16:creationId xmlns:a16="http://schemas.microsoft.com/office/drawing/2014/main" id="{88852938-0703-E6FC-DD00-BB7B4B6C1FE4}"/>
                </a:ext>
              </a:extLst>
            </p:cNvPr>
            <p:cNvSpPr/>
            <p:nvPr/>
          </p:nvSpPr>
          <p:spPr>
            <a:xfrm>
              <a:off x="1505144" y="2514872"/>
              <a:ext cx="816426" cy="341132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3" name="Grupa 22">
            <a:extLst>
              <a:ext uri="{FF2B5EF4-FFF2-40B4-BE49-F238E27FC236}">
                <a16:creationId xmlns:a16="http://schemas.microsoft.com/office/drawing/2014/main" id="{D7F4B3FA-BBE9-6880-2BEF-AE6731F9E0C2}"/>
              </a:ext>
            </a:extLst>
          </p:cNvPr>
          <p:cNvGrpSpPr/>
          <p:nvPr/>
        </p:nvGrpSpPr>
        <p:grpSpPr>
          <a:xfrm>
            <a:off x="7183380" y="2514871"/>
            <a:ext cx="3347102" cy="1264965"/>
            <a:chOff x="7183380" y="2514872"/>
            <a:chExt cx="3347102" cy="1264965"/>
          </a:xfrm>
          <a:solidFill>
            <a:srgbClr val="E5FFE5"/>
          </a:solidFill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2C4867C6-6DBD-EF8D-2F09-77DA15F5A377}"/>
                </a:ext>
              </a:extLst>
            </p:cNvPr>
            <p:cNvSpPr/>
            <p:nvPr/>
          </p:nvSpPr>
          <p:spPr>
            <a:xfrm>
              <a:off x="7183380" y="2796267"/>
              <a:ext cx="3347102" cy="98357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kern="1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razie potrzeby tłumaczy innym potrzeby uczniów ze SPE</a:t>
              </a:r>
              <a:endPara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trzałka: w dół 19">
              <a:extLst>
                <a:ext uri="{FF2B5EF4-FFF2-40B4-BE49-F238E27FC236}">
                  <a16:creationId xmlns:a16="http://schemas.microsoft.com/office/drawing/2014/main" id="{59736C72-BA4D-8BB6-9B20-E87F755A1816}"/>
                </a:ext>
              </a:extLst>
            </p:cNvPr>
            <p:cNvSpPr/>
            <p:nvPr/>
          </p:nvSpPr>
          <p:spPr>
            <a:xfrm>
              <a:off x="8333854" y="2514872"/>
              <a:ext cx="877900" cy="359957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3D0AD57F-43B9-AD4A-857C-72CAD74FA25C}"/>
              </a:ext>
            </a:extLst>
          </p:cNvPr>
          <p:cNvGrpSpPr/>
          <p:nvPr/>
        </p:nvGrpSpPr>
        <p:grpSpPr>
          <a:xfrm>
            <a:off x="3708360" y="2596987"/>
            <a:ext cx="3240359" cy="1182850"/>
            <a:chOff x="3708360" y="2596987"/>
            <a:chExt cx="3240359" cy="1182850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3BD624A7-1E79-275F-980B-A40FE2FB5A81}"/>
                </a:ext>
              </a:extLst>
            </p:cNvPr>
            <p:cNvSpPr/>
            <p:nvPr/>
          </p:nvSpPr>
          <p:spPr>
            <a:xfrm>
              <a:off x="3708360" y="2796268"/>
              <a:ext cx="3240359" cy="983569"/>
            </a:xfrm>
            <a:prstGeom prst="rect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schemeClr val="tx1"/>
                </a:solidFill>
                <a:highlight>
                  <a:srgbClr val="FFFF00"/>
                </a:highlight>
              </a:endParaRPr>
            </a:p>
            <a:p>
              <a:pPr algn="ctr"/>
              <a:endParaRPr lang="pl-PL" dirty="0">
                <a:solidFill>
                  <a:schemeClr val="tx1"/>
                </a:solidFill>
                <a:highlight>
                  <a:srgbClr val="FFFF00"/>
                </a:highlight>
              </a:endParaRPr>
            </a:p>
            <a:p>
              <a:pPr algn="ctr"/>
              <a:endParaRPr lang="pl-PL" dirty="0">
                <a:solidFill>
                  <a:schemeClr val="tx1"/>
                </a:solidFill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wspiera ucznia ze SPE</a:t>
              </a: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Strzałka: w dół 20">
              <a:extLst>
                <a:ext uri="{FF2B5EF4-FFF2-40B4-BE49-F238E27FC236}">
                  <a16:creationId xmlns:a16="http://schemas.microsoft.com/office/drawing/2014/main" id="{B6693930-C280-57E3-84A1-90A05F21C166}"/>
                </a:ext>
              </a:extLst>
            </p:cNvPr>
            <p:cNvSpPr/>
            <p:nvPr/>
          </p:nvSpPr>
          <p:spPr>
            <a:xfrm>
              <a:off x="4949862" y="2596987"/>
              <a:ext cx="792088" cy="359695"/>
            </a:xfrm>
            <a:prstGeom prst="downArrow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26371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4C93C-5935-85D4-2309-2969D7AE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1FA6EC-8211-15C2-6E18-2D073553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1388"/>
            <a:ext cx="10530481" cy="1500946"/>
          </a:xfrm>
        </p:spPr>
        <p:txBody>
          <a:bodyPr>
            <a:normAutofit/>
          </a:bodyPr>
          <a:lstStyle/>
          <a:p>
            <a:pPr algn="ctr"/>
            <a:br>
              <a:rPr lang="pl-PL" sz="3600" dirty="0"/>
            </a:br>
            <a:br>
              <a:rPr lang="pl-PL" sz="3600" dirty="0"/>
            </a:br>
            <a:r>
              <a:rPr lang="pl-PL" sz="4000" dirty="0"/>
              <a:t>MOC CODZIENNYCH DOŚWIADCZEŃ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A9FE47A-6BDF-9FFE-7A86-BDECC8F486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1045517-A9B7-ACD7-4793-F011A7E1739E}"/>
              </a:ext>
            </a:extLst>
          </p:cNvPr>
          <p:cNvSpPr/>
          <p:nvPr/>
        </p:nvSpPr>
        <p:spPr>
          <a:xfrm>
            <a:off x="160278" y="2672233"/>
            <a:ext cx="6141485" cy="1526854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CODZIENNE, SZKOLNE, WŁĄCZAJĄCE DOŚWIADCZENIA,  REGULARNA  PRAKTYKA, ROZWIJANIE NAWYKÓW</a:t>
            </a:r>
            <a:endParaRPr kumimoji="0" lang="pl-PL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F910B3E7-A33B-C449-E898-48AC5AC1DC35}"/>
              </a:ext>
            </a:extLst>
          </p:cNvPr>
          <p:cNvGrpSpPr/>
          <p:nvPr/>
        </p:nvGrpSpPr>
        <p:grpSpPr>
          <a:xfrm>
            <a:off x="160278" y="4262845"/>
            <a:ext cx="10895715" cy="2140056"/>
            <a:chOff x="1749574" y="4844444"/>
            <a:chExt cx="8481811" cy="2050172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7D284A83-DB67-7605-DDC8-E1A55974E6B8}"/>
                </a:ext>
              </a:extLst>
            </p:cNvPr>
            <p:cNvSpPr/>
            <p:nvPr/>
          </p:nvSpPr>
          <p:spPr>
            <a:xfrm>
              <a:off x="1749574" y="5456710"/>
              <a:ext cx="7801012" cy="1437906"/>
            </a:xfrm>
            <a:prstGeom prst="rect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Ważne, by wzajemny szacunek, dialog, inkluzywny język  był w szkole normą, a nie doświadczeniem zdobywanym przez uczniów, nauczycieli, rodziców  raz na jakiś czas np. na warsztatach.</a:t>
              </a:r>
            </a:p>
          </p:txBody>
        </p:sp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F40668DB-92D2-1B1F-99DE-C07AC7DBAEEA}"/>
                </a:ext>
              </a:extLst>
            </p:cNvPr>
            <p:cNvGrpSpPr/>
            <p:nvPr/>
          </p:nvGrpSpPr>
          <p:grpSpPr>
            <a:xfrm>
              <a:off x="5522762" y="4844444"/>
              <a:ext cx="4708623" cy="1788420"/>
              <a:chOff x="5522762" y="4844444"/>
              <a:chExt cx="4708623" cy="1788420"/>
            </a:xfrm>
          </p:grpSpPr>
          <p:sp>
            <p:nvSpPr>
              <p:cNvPr id="12" name="Strzałka: w dół 11">
                <a:extLst>
                  <a:ext uri="{FF2B5EF4-FFF2-40B4-BE49-F238E27FC236}">
                    <a16:creationId xmlns:a16="http://schemas.microsoft.com/office/drawing/2014/main" id="{14910C11-5E1F-2AA1-C50E-66D2A132A326}"/>
                  </a:ext>
                </a:extLst>
              </p:cNvPr>
              <p:cNvSpPr/>
              <p:nvPr/>
            </p:nvSpPr>
            <p:spPr>
              <a:xfrm>
                <a:off x="5522762" y="4844444"/>
                <a:ext cx="936104" cy="514435"/>
              </a:xfrm>
              <a:prstGeom prst="downArrow">
                <a:avLst/>
              </a:prstGeom>
              <a:solidFill>
                <a:srgbClr val="FF9999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14" name="Grafika 13" descr="Wykrzyknik z wypełnieniem pełnym">
                <a:extLst>
                  <a:ext uri="{FF2B5EF4-FFF2-40B4-BE49-F238E27FC236}">
                    <a16:creationId xmlns:a16="http://schemas.microsoft.com/office/drawing/2014/main" id="{B1049935-26B8-6AB7-9760-1DA27D4D5A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316985" y="5718464"/>
                <a:ext cx="914400" cy="914400"/>
              </a:xfrm>
              <a:prstGeom prst="rect">
                <a:avLst/>
              </a:prstGeom>
            </p:spPr>
          </p:pic>
        </p:grpSp>
      </p:grpSp>
      <p:sp>
        <p:nvSpPr>
          <p:cNvPr id="5" name="Prostokąt 4">
            <a:extLst>
              <a:ext uri="{FF2B5EF4-FFF2-40B4-BE49-F238E27FC236}">
                <a16:creationId xmlns:a16="http://schemas.microsoft.com/office/drawing/2014/main" id="{58A1C326-795B-273C-A9BD-3344061F6114}"/>
              </a:ext>
            </a:extLst>
          </p:cNvPr>
          <p:cNvSpPr/>
          <p:nvPr/>
        </p:nvSpPr>
        <p:spPr>
          <a:xfrm>
            <a:off x="161330" y="1233776"/>
            <a:ext cx="10369152" cy="9147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ROZWIJANIE I WZMACNIANIE POSTAW WŁĄCZAJĄCYCH 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C53AADE2-54C3-C553-EEF6-AB83A60350FA}"/>
              </a:ext>
            </a:extLst>
          </p:cNvPr>
          <p:cNvSpPr/>
          <p:nvPr/>
        </p:nvSpPr>
        <p:spPr>
          <a:xfrm>
            <a:off x="6702482" y="2702659"/>
            <a:ext cx="3765436" cy="1500947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WSPIERAJĄCA INKUZYWNA SPOŁECZNOŚĆ POZASZKOLNA </a:t>
            </a:r>
          </a:p>
        </p:txBody>
      </p:sp>
      <p:sp>
        <p:nvSpPr>
          <p:cNvPr id="24" name="Strzałka: w górę i w dół 23">
            <a:extLst>
              <a:ext uri="{FF2B5EF4-FFF2-40B4-BE49-F238E27FC236}">
                <a16:creationId xmlns:a16="http://schemas.microsoft.com/office/drawing/2014/main" id="{463FAD33-AD4E-C7A6-1915-6F49DB5FA25C}"/>
              </a:ext>
            </a:extLst>
          </p:cNvPr>
          <p:cNvSpPr/>
          <p:nvPr/>
        </p:nvSpPr>
        <p:spPr>
          <a:xfrm rot="5400000">
            <a:off x="6293652" y="3100878"/>
            <a:ext cx="416942" cy="856112"/>
          </a:xfrm>
          <a:prstGeom prst="upDownArrow">
            <a:avLst/>
          </a:prstGeom>
          <a:solidFill>
            <a:srgbClr val="FF99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Grafika 2" descr="Znacznik wyboru z wypełnieniem pełnym">
            <a:extLst>
              <a:ext uri="{FF2B5EF4-FFF2-40B4-BE49-F238E27FC236}">
                <a16:creationId xmlns:a16="http://schemas.microsoft.com/office/drawing/2014/main" id="{DB54467D-7938-A252-68C6-633117234D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28182" y="2130654"/>
            <a:ext cx="981115" cy="94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1EF4427-2E95-DD58-DAA8-0D9D19DAB7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934732C-4160-E0E9-B71B-9FF533175779}"/>
              </a:ext>
            </a:extLst>
          </p:cNvPr>
          <p:cNvSpPr/>
          <p:nvPr/>
        </p:nvSpPr>
        <p:spPr>
          <a:xfrm>
            <a:off x="2221970" y="1781203"/>
            <a:ext cx="6048672" cy="15841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DZIAŁANIA INKUZYWNE WYMAGAJĄ 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BARDZO KOMPETENTNEGO I REFLEKSYJNEGO WDRAŻANIA</a:t>
            </a:r>
            <a:r>
              <a:rPr lang="pl-PL" b="1" dirty="0"/>
              <a:t>. </a:t>
            </a:r>
          </a:p>
        </p:txBody>
      </p:sp>
      <p:grpSp>
        <p:nvGrpSpPr>
          <p:cNvPr id="30" name="Grupa 29">
            <a:extLst>
              <a:ext uri="{FF2B5EF4-FFF2-40B4-BE49-F238E27FC236}">
                <a16:creationId xmlns:a16="http://schemas.microsoft.com/office/drawing/2014/main" id="{0C9A4B4E-453E-7C09-ED2B-F55A24863247}"/>
              </a:ext>
            </a:extLst>
          </p:cNvPr>
          <p:cNvGrpSpPr/>
          <p:nvPr/>
        </p:nvGrpSpPr>
        <p:grpSpPr>
          <a:xfrm>
            <a:off x="5445508" y="5182761"/>
            <a:ext cx="5032061" cy="1135455"/>
            <a:chOff x="5354404" y="3526543"/>
            <a:chExt cx="5032061" cy="1135455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59C00A6C-67BA-8709-B09E-F5B608AF4C5F}"/>
                </a:ext>
              </a:extLst>
            </p:cNvPr>
            <p:cNvSpPr/>
            <p:nvPr/>
          </p:nvSpPr>
          <p:spPr>
            <a:xfrm>
              <a:off x="5354404" y="3798220"/>
              <a:ext cx="5032061" cy="86377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WCZEŚNIEJSZE DOŚWIADCZENIA 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UCZNIÓW 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id="{AD8EEE24-5255-1B27-D783-782442B85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8114" y="3526543"/>
              <a:ext cx="707197" cy="377985"/>
            </a:xfrm>
            <a:prstGeom prst="rect">
              <a:avLst/>
            </a:prstGeom>
          </p:spPr>
        </p:pic>
      </p:grpSp>
      <p:grpSp>
        <p:nvGrpSpPr>
          <p:cNvPr id="21" name="Grupa 20">
            <a:extLst>
              <a:ext uri="{FF2B5EF4-FFF2-40B4-BE49-F238E27FC236}">
                <a16:creationId xmlns:a16="http://schemas.microsoft.com/office/drawing/2014/main" id="{27C11D96-79D6-C3ED-A14A-2AD75F75D6AB}"/>
              </a:ext>
            </a:extLst>
          </p:cNvPr>
          <p:cNvGrpSpPr/>
          <p:nvPr/>
        </p:nvGrpSpPr>
        <p:grpSpPr>
          <a:xfrm>
            <a:off x="851991" y="5208776"/>
            <a:ext cx="1520851" cy="1108796"/>
            <a:chOff x="397460" y="3534820"/>
            <a:chExt cx="1520851" cy="1108796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B781FE39-8EC1-CBAF-0768-5F15EFDAA99B}"/>
                </a:ext>
              </a:extLst>
            </p:cNvPr>
            <p:cNvSpPr/>
            <p:nvPr/>
          </p:nvSpPr>
          <p:spPr>
            <a:xfrm>
              <a:off x="397460" y="3756644"/>
              <a:ext cx="1520851" cy="88697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CZAS </a:t>
              </a:r>
            </a:p>
          </p:txBody>
        </p:sp>
        <p:sp>
          <p:nvSpPr>
            <p:cNvPr id="15" name="Strzałka: w dół 14">
              <a:extLst>
                <a:ext uri="{FF2B5EF4-FFF2-40B4-BE49-F238E27FC236}">
                  <a16:creationId xmlns:a16="http://schemas.microsoft.com/office/drawing/2014/main" id="{5606D7E4-A93B-9564-1366-E360474A9092}"/>
                </a:ext>
              </a:extLst>
            </p:cNvPr>
            <p:cNvSpPr/>
            <p:nvPr/>
          </p:nvSpPr>
          <p:spPr>
            <a:xfrm>
              <a:off x="870004" y="3534820"/>
              <a:ext cx="575763" cy="369708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32" name="Grupa 31">
            <a:extLst>
              <a:ext uri="{FF2B5EF4-FFF2-40B4-BE49-F238E27FC236}">
                <a16:creationId xmlns:a16="http://schemas.microsoft.com/office/drawing/2014/main" id="{BB472A3A-EC92-2883-14C1-E703A502FFFB}"/>
              </a:ext>
            </a:extLst>
          </p:cNvPr>
          <p:cNvGrpSpPr/>
          <p:nvPr/>
        </p:nvGrpSpPr>
        <p:grpSpPr>
          <a:xfrm>
            <a:off x="2600411" y="5172612"/>
            <a:ext cx="2520280" cy="1144960"/>
            <a:chOff x="2499040" y="3498655"/>
            <a:chExt cx="2520280" cy="1144960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1AE93AEB-A2FA-2212-8103-86AD3808DA18}"/>
                </a:ext>
              </a:extLst>
            </p:cNvPr>
            <p:cNvSpPr/>
            <p:nvPr/>
          </p:nvSpPr>
          <p:spPr>
            <a:xfrm>
              <a:off x="2499040" y="3779837"/>
              <a:ext cx="2520280" cy="86377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WIEK U</a:t>
              </a:r>
              <a:r>
                <a:rPr lang="pl-PL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CZNIÓW</a:t>
              </a:r>
            </a:p>
          </p:txBody>
        </p:sp>
        <p:pic>
          <p:nvPicPr>
            <p:cNvPr id="16" name="Obraz 15">
              <a:extLst>
                <a:ext uri="{FF2B5EF4-FFF2-40B4-BE49-F238E27FC236}">
                  <a16:creationId xmlns:a16="http://schemas.microsoft.com/office/drawing/2014/main" id="{248931E9-FEAF-1768-C8B8-633F57DB7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1462" y="3498655"/>
              <a:ext cx="622350" cy="388134"/>
            </a:xfrm>
            <a:prstGeom prst="rect">
              <a:avLst/>
            </a:prstGeom>
          </p:spPr>
        </p:pic>
      </p:grpSp>
      <p:pic>
        <p:nvPicPr>
          <p:cNvPr id="6" name="Grafika 5" descr="Wykrzyknik z wypełnieniem pełnym">
            <a:extLst>
              <a:ext uri="{FF2B5EF4-FFF2-40B4-BE49-F238E27FC236}">
                <a16:creationId xmlns:a16="http://schemas.microsoft.com/office/drawing/2014/main" id="{51F27727-FBA6-A299-7F17-52AF98F93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61538" y="2140116"/>
            <a:ext cx="1174636" cy="954489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347ED80B-840F-EEC4-9742-E191876BC27E}"/>
              </a:ext>
            </a:extLst>
          </p:cNvPr>
          <p:cNvSpPr/>
          <p:nvPr/>
        </p:nvSpPr>
        <p:spPr>
          <a:xfrm>
            <a:off x="593378" y="533477"/>
            <a:ext cx="9505056" cy="9544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INKLUZYWNE DZIAŁANIA W KLASIE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73B9180F-83D0-8800-92AD-4D7478713EF0}"/>
              </a:ext>
            </a:extLst>
          </p:cNvPr>
          <p:cNvSpPr/>
          <p:nvPr/>
        </p:nvSpPr>
        <p:spPr>
          <a:xfrm>
            <a:off x="1457475" y="3365379"/>
            <a:ext cx="7560840" cy="1166308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NALEŻY JE PODEJMOWAĆ ZANIM POJAWIĄ SIĘ PROBLEMY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22204A0A-5CEB-9BDE-9315-14747A4C0EA5}"/>
              </a:ext>
            </a:extLst>
          </p:cNvPr>
          <p:cNvSpPr/>
          <p:nvPr/>
        </p:nvSpPr>
        <p:spPr>
          <a:xfrm>
            <a:off x="3549362" y="4353081"/>
            <a:ext cx="3393888" cy="459788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UWZGLĘDNIAJĄC</a:t>
            </a:r>
          </a:p>
        </p:txBody>
      </p:sp>
    </p:spTree>
    <p:extLst>
      <p:ext uri="{BB962C8B-B14F-4D97-AF65-F5344CB8AC3E}">
        <p14:creationId xmlns:p14="http://schemas.microsoft.com/office/powerpoint/2010/main" val="187738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58425-89D5-7BBE-9318-BE5BF0A59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D62DA-E0EA-717E-485E-69CBA5B63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402" y="2051645"/>
            <a:ext cx="8208912" cy="11521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 </a:t>
            </a: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ROLA </a:t>
            </a:r>
            <a:r>
              <a:rPr lang="pl-PL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PRAWA WEWNĄTRZSZKOLNEGO</a:t>
            </a:r>
            <a:endParaRPr kumimoji="0" lang="pl-PL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93977F6-DAF2-6A7F-EC80-C776C14C71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9B7B601F-8F2F-9E0C-E06D-A2B290599BA4}"/>
              </a:ext>
            </a:extLst>
          </p:cNvPr>
          <p:cNvSpPr txBox="1">
            <a:spLocks/>
          </p:cNvSpPr>
          <p:nvPr/>
        </p:nvSpPr>
        <p:spPr>
          <a:xfrm>
            <a:off x="911868" y="3671195"/>
            <a:ext cx="8208912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0" tIns="0" rIns="0" bIns="0" rtlCol="0">
            <a:normAutofit fontScale="40000" lnSpcReduction="20000"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FontTx/>
              <a:buNone/>
            </a:pPr>
            <a:endParaRPr lang="pl-PL" sz="8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l-PL" sz="8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PRAKTYKA ROZMÓW NAPRAWCZYCH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Tx/>
              <a:buNone/>
            </a:pPr>
            <a:endParaRPr lang="pl-PL" sz="76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FontTx/>
              <a:buNone/>
            </a:pPr>
            <a:endParaRPr lang="pl-PL" sz="40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FontTx/>
              <a:buNone/>
            </a:pPr>
            <a:endParaRPr lang="pl-PL" sz="40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50000"/>
              </a:lnSpc>
              <a:buFontTx/>
              <a:buNone/>
            </a:pPr>
            <a:endParaRPr lang="pl-PL" sz="4000" b="1" dirty="0">
              <a:solidFill>
                <a:srgbClr val="002073"/>
              </a:solidFill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73E4CBF-1B16-6C42-0361-EDE36E498A80}"/>
              </a:ext>
            </a:extLst>
          </p:cNvPr>
          <p:cNvSpPr/>
          <p:nvPr/>
        </p:nvSpPr>
        <p:spPr>
          <a:xfrm>
            <a:off x="278341" y="536327"/>
            <a:ext cx="9505056" cy="9544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INKLUZYWNE DZIAŁANIA W KLASIE </a:t>
            </a:r>
          </a:p>
        </p:txBody>
      </p:sp>
    </p:spTree>
    <p:extLst>
      <p:ext uri="{BB962C8B-B14F-4D97-AF65-F5344CB8AC3E}">
        <p14:creationId xmlns:p14="http://schemas.microsoft.com/office/powerpoint/2010/main" val="21881286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A84C50-6EE1-85BA-4283-39D6DE6E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7" y="467470"/>
            <a:ext cx="9000520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ROZWIJANIE ZASOBÓW UCZNIA ZE SPE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C01665-6D38-3789-B9AA-11DC79D50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259557"/>
            <a:ext cx="9361040" cy="5400282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5A8B3F4-E0F2-4131-D5A7-F9150E2B29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F6686F7-9DC1-30B9-AEEF-85F93DB91663}"/>
              </a:ext>
            </a:extLst>
          </p:cNvPr>
          <p:cNvSpPr/>
          <p:nvPr/>
        </p:nvSpPr>
        <p:spPr>
          <a:xfrm>
            <a:off x="505106" y="1268734"/>
            <a:ext cx="3328631" cy="2064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ZWIĘKSZENIE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KOMPETENCJI KOMUNIKACYJNYCH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940E4D5-D711-B1C7-995F-18E2858DE821}"/>
              </a:ext>
            </a:extLst>
          </p:cNvPr>
          <p:cNvSpPr/>
          <p:nvPr/>
        </p:nvSpPr>
        <p:spPr>
          <a:xfrm>
            <a:off x="6089628" y="1288117"/>
            <a:ext cx="3743230" cy="216055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REDUKOWANIE TRUDNYCH DLA OTOCZENIA ZACHOWAŃ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A6895311-5928-5D9F-F161-BD3361D83638}"/>
              </a:ext>
            </a:extLst>
          </p:cNvPr>
          <p:cNvSpPr/>
          <p:nvPr/>
        </p:nvSpPr>
        <p:spPr>
          <a:xfrm>
            <a:off x="3249543" y="3644412"/>
            <a:ext cx="3328631" cy="1368151"/>
          </a:xfrm>
          <a:prstGeom prst="rect">
            <a:avLst/>
          </a:prstGeom>
          <a:solidFill>
            <a:srgbClr val="FFDCB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UCZENIE  KORZYSTANIA Z  POMOCY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6A5EEAD-D8E0-A8A4-8D21-0C6319C7F773}"/>
              </a:ext>
            </a:extLst>
          </p:cNvPr>
          <p:cNvSpPr/>
          <p:nvPr/>
        </p:nvSpPr>
        <p:spPr>
          <a:xfrm>
            <a:off x="1529482" y="4877990"/>
            <a:ext cx="2304255" cy="8566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RÓWIEŚNIKÓW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FCF69E5-53BF-4B81-1756-36AC3BFF6D01}"/>
              </a:ext>
            </a:extLst>
          </p:cNvPr>
          <p:cNvSpPr/>
          <p:nvPr/>
        </p:nvSpPr>
        <p:spPr>
          <a:xfrm>
            <a:off x="5777954" y="4877990"/>
            <a:ext cx="2016224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DOROSŁYCH </a:t>
            </a: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2334FD4D-135A-F596-2307-7ACA7047A78A}"/>
              </a:ext>
            </a:extLst>
          </p:cNvPr>
          <p:cNvSpPr/>
          <p:nvPr/>
        </p:nvSpPr>
        <p:spPr>
          <a:xfrm>
            <a:off x="1817514" y="1072093"/>
            <a:ext cx="648072" cy="432048"/>
          </a:xfrm>
          <a:prstGeom prst="down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29E1889E-E679-C8F9-62C6-09695B1E4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6083" y="1072093"/>
            <a:ext cx="695004" cy="451143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63FB0772-5EFF-6203-1700-B426B3FC4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880" y="3284414"/>
            <a:ext cx="695004" cy="50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071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88B6CB-9C6B-4564-A53D-BA1239710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1" y="431507"/>
            <a:ext cx="10602491" cy="93610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/>
              <a:t>PROGRAM WYCHOWAWCZO-PROFILAKTYCZNY. DIAGNOZA POTRZEB SZKOŁY I KLASY </a:t>
            </a:r>
            <a:br>
              <a:rPr lang="pl-PL" sz="3600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pl-PL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dirty="0"/>
              <a:t>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42D4A88-D758-D3C6-D69E-DB059A159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5" y="1259557"/>
            <a:ext cx="8928894" cy="5400282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    </a:t>
            </a:r>
            <a:r>
              <a:rPr lang="pl-PL" sz="3600" b="1" dirty="0">
                <a:solidFill>
                  <a:schemeClr val="accent5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64DD3D2-77AE-FF0D-A28A-531A3C9B29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9FA00E9-4A82-CFEF-938D-1016EE31721A}"/>
              </a:ext>
            </a:extLst>
          </p:cNvPr>
          <p:cNvSpPr/>
          <p:nvPr/>
        </p:nvSpPr>
        <p:spPr>
          <a:xfrm>
            <a:off x="1025524" y="1619598"/>
            <a:ext cx="8352830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DZIAŁANIA PROFILAKTYCZNE REALIZOWANE SĄ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CZĘSTO W SPOSÓB NIEADEKWATNY DO RZECZYWISTYCH POTRZEB UCZNIÓW</a:t>
            </a:r>
          </a:p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9A6158C6-5068-CCED-7243-A8B06E410C55}"/>
              </a:ext>
            </a:extLst>
          </p:cNvPr>
          <p:cNvSpPr/>
          <p:nvPr/>
        </p:nvSpPr>
        <p:spPr>
          <a:xfrm>
            <a:off x="1000398" y="2845273"/>
            <a:ext cx="8424936" cy="100811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Często korzysta się przez wiele lat z tych samych ofert programów, które „jakoś trafiły do szkoły”.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112E6DA-AD85-7847-97F6-8CBCBCC41C68}"/>
              </a:ext>
            </a:extLst>
          </p:cNvPr>
          <p:cNvSpPr/>
          <p:nvPr/>
        </p:nvSpPr>
        <p:spPr>
          <a:xfrm>
            <a:off x="1025524" y="4090440"/>
            <a:ext cx="8280920" cy="1422222"/>
          </a:xfrm>
          <a:prstGeom prst="rect">
            <a:avLst/>
          </a:prstGeom>
          <a:solidFill>
            <a:srgbClr val="FFDC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 podjąć współpracę z instytucjami, stowarzyszeniami, które mogą zaoferować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realną pomóc w planowaniu działań wychowawczo- profilaktycznych w  szkole.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D138F044-3142-DC98-6DD8-8C3FBB3FE785}"/>
              </a:ext>
            </a:extLst>
          </p:cNvPr>
          <p:cNvSpPr/>
          <p:nvPr/>
        </p:nvSpPr>
        <p:spPr>
          <a:xfrm>
            <a:off x="1072455" y="5686470"/>
            <a:ext cx="8280822" cy="12253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</a:rPr>
              <a:t>LEKCJE WYCHOWAWCZE  - MATERIAŁY  POMOCNICZE DLA NAUCZYCIELI </a:t>
            </a:r>
          </a:p>
        </p:txBody>
      </p:sp>
    </p:spTree>
    <p:extLst>
      <p:ext uri="{BB962C8B-B14F-4D97-AF65-F5344CB8AC3E}">
        <p14:creationId xmlns:p14="http://schemas.microsoft.com/office/powerpoint/2010/main" val="29394582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0FB06-66F7-1F93-3590-4F808EDFB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A77F18-05D9-375D-ED68-0B5BDEAA4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123653"/>
            <a:ext cx="10691813" cy="266429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5700" b="1" dirty="0">
                <a:solidFill>
                  <a:schemeClr val="tx2"/>
                </a:solidFill>
              </a:rPr>
              <a:t>PRZYWÓDZTWO </a:t>
            </a:r>
            <a:r>
              <a:rPr kumimoji="0" lang="pl-PL" sz="57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 W SZKOLE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3F48B5C-BC2B-AFB8-B87B-50253A128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2849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7B4B63F-7851-95DB-0306-315F4594E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403573"/>
            <a:ext cx="9215838" cy="543626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l-PL" sz="2800" dirty="0"/>
          </a:p>
          <a:p>
            <a:pPr marL="0" indent="0">
              <a:lnSpc>
                <a:spcPct val="150000"/>
              </a:lnSpc>
              <a:buNone/>
            </a:pPr>
            <a:endParaRPr lang="pl-PL" sz="2800" dirty="0"/>
          </a:p>
          <a:p>
            <a:pPr marL="0" indent="0">
              <a:lnSpc>
                <a:spcPct val="150000"/>
              </a:lnSpc>
              <a:buNone/>
            </a:pPr>
            <a:endParaRPr lang="pl-PL" sz="2800" dirty="0"/>
          </a:p>
          <a:p>
            <a:pPr marL="0" indent="0">
              <a:lnSpc>
                <a:spcPct val="150000"/>
              </a:lnSpc>
              <a:buNone/>
            </a:pPr>
            <a:endParaRPr lang="pl-PL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288E0F8-A35B-15F7-C4DE-1FE76F2D66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F3B8547-8256-8F69-4CA9-1721706BB7AE}"/>
              </a:ext>
            </a:extLst>
          </p:cNvPr>
          <p:cNvSpPr/>
          <p:nvPr/>
        </p:nvSpPr>
        <p:spPr>
          <a:xfrm>
            <a:off x="1269106" y="1565269"/>
            <a:ext cx="7704263" cy="14605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prowadzenie pracy grupy nastawione na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wykorzystanie potencjału wszystkich jej członków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E091439-8970-C1E6-1102-64DFEC1D38D0}"/>
              </a:ext>
            </a:extLst>
          </p:cNvPr>
          <p:cNvSpPr/>
          <p:nvPr/>
        </p:nvSpPr>
        <p:spPr>
          <a:xfrm>
            <a:off x="449362" y="341795"/>
            <a:ext cx="10009820" cy="756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FACYLITACJA PRACY ZESPOŁÓW PPP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E432D3D-9062-5FC1-9376-7A7C27813B93}"/>
              </a:ext>
            </a:extLst>
          </p:cNvPr>
          <p:cNvSpPr/>
          <p:nvPr/>
        </p:nvSpPr>
        <p:spPr>
          <a:xfrm>
            <a:off x="1834923" y="3232710"/>
            <a:ext cx="6444716" cy="14605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zapewnienie efektywnej współpracy i atmosfery sprzyjającej wypracowaniu 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najlepszych rozwiązań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3E765E6C-CCB7-DC7F-0C51-F85CE0A1E4BA}"/>
              </a:ext>
            </a:extLst>
          </p:cNvPr>
          <p:cNvSpPr/>
          <p:nvPr/>
        </p:nvSpPr>
        <p:spPr>
          <a:xfrm>
            <a:off x="1898879" y="4830763"/>
            <a:ext cx="6380760" cy="222190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przebiegają nasze spotkania Zespołów? </a:t>
            </a:r>
          </a:p>
          <a:p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Kto je facylituje?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ile efektywnie  wykorzystujemy czas?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koncentrujemy się na szukaniu optymalnych rozwiązań? 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01B1930-3821-3CD3-0E44-76002529C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2250" y="5400991"/>
            <a:ext cx="1350862" cy="1428468"/>
          </a:xfrm>
          <a:prstGeom prst="rect">
            <a:avLst/>
          </a:prstGeom>
        </p:spPr>
      </p:pic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1D04E749-EC52-31A4-D636-F2396F542582}"/>
              </a:ext>
            </a:extLst>
          </p:cNvPr>
          <p:cNvSpPr/>
          <p:nvPr/>
        </p:nvSpPr>
        <p:spPr>
          <a:xfrm>
            <a:off x="4490871" y="1018531"/>
            <a:ext cx="1260734" cy="60028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AC5EC63-EA50-D86A-1F58-B35E15D66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901" y="2939468"/>
            <a:ext cx="926672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321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D2A06B-4D55-1D07-2AB8-F1F42DB98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61" y="359838"/>
            <a:ext cx="9360561" cy="683695"/>
          </a:xfrm>
        </p:spPr>
        <p:txBody>
          <a:bodyPr>
            <a:normAutofit/>
          </a:bodyPr>
          <a:lstStyle/>
          <a:p>
            <a:pPr algn="ctr"/>
            <a:r>
              <a:rPr lang="pl-PL" sz="36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EDUKACJA WŁĄCZAJĄCA</a:t>
            </a: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42F3237-FA07-AC72-5A48-2BC4EEE07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043533"/>
            <a:ext cx="9360561" cy="5832648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b="1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b="1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Edukacja włączająca -</a:t>
            </a:r>
            <a:r>
              <a:rPr lang="pl-PL" sz="24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pl-PL" sz="2400" b="1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 wspólnego kształcenia </a:t>
            </a:r>
            <a:r>
              <a:rPr lang="pl-PL" sz="24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uczniów ze specjalnymi potrzebami edukacyjnymi z ich sprawnymi rówieśnikami w szkole ogólnodostępnej, który powinien zapewnić </a:t>
            </a:r>
            <a:r>
              <a:rPr lang="pl-PL" sz="2400" u="sng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wszystkim uczniom </a:t>
            </a:r>
            <a:r>
              <a:rPr lang="pl-PL" sz="24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realizację ich zadań rozwojowych oraz funkcjonowanie </a:t>
            </a:r>
            <a:r>
              <a:rPr lang="pl-PL" sz="2400" b="1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większej społeczności z zapewnieniem poczucia przynależności do niej.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kern="100" dirty="0">
              <a:solidFill>
                <a:schemeClr val="accent5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99C7D8-31D8-F681-ADC2-8E746632EA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8EDF016-05DE-13F6-562A-C92080A23E4B}"/>
              </a:ext>
            </a:extLst>
          </p:cNvPr>
          <p:cNvSpPr/>
          <p:nvPr/>
        </p:nvSpPr>
        <p:spPr>
          <a:xfrm>
            <a:off x="665386" y="5292005"/>
            <a:ext cx="8784976" cy="1296144"/>
          </a:xfrm>
          <a:prstGeom prst="rect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WŁĄCZANIE ZAKŁADA WYTWORZENIE SILNEGO POCZUCIA WSPÓLNOTY I SOLIDARNOŚCI MIĘDZY UCZNIAMI.</a:t>
            </a:r>
          </a:p>
        </p:txBody>
      </p:sp>
    </p:spTree>
    <p:extLst>
      <p:ext uri="{BB962C8B-B14F-4D97-AF65-F5344CB8AC3E}">
        <p14:creationId xmlns:p14="http://schemas.microsoft.com/office/powerpoint/2010/main" val="2509801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621B54-64D1-3CA5-FA92-94364A796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27EE40E-51DC-D5BD-00BA-04CDE47F05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492962"/>
              </p:ext>
            </p:extLst>
          </p:nvPr>
        </p:nvGraphicFramePr>
        <p:xfrm>
          <a:off x="0" y="501169"/>
          <a:ext cx="10691813" cy="131326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334673">
                  <a:extLst>
                    <a:ext uri="{9D8B030D-6E8A-4147-A177-3AD203B41FA5}">
                      <a16:colId xmlns:a16="http://schemas.microsoft.com/office/drawing/2014/main" val="3622579579"/>
                    </a:ext>
                  </a:extLst>
                </a:gridCol>
                <a:gridCol w="5357140">
                  <a:extLst>
                    <a:ext uri="{9D8B030D-6E8A-4147-A177-3AD203B41FA5}">
                      <a16:colId xmlns:a16="http://schemas.microsoft.com/office/drawing/2014/main" val="3203490156"/>
                    </a:ext>
                  </a:extLst>
                </a:gridCol>
              </a:tblGrid>
              <a:tr h="1313263"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34244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8DEF4-E55E-85CD-7B79-BCBD528CA5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Schemat blokowy: proces 2">
            <a:extLst>
              <a:ext uri="{FF2B5EF4-FFF2-40B4-BE49-F238E27FC236}">
                <a16:creationId xmlns:a16="http://schemas.microsoft.com/office/drawing/2014/main" id="{E7EDF44F-F855-09B0-EF1E-16004997717D}"/>
              </a:ext>
            </a:extLst>
          </p:cNvPr>
          <p:cNvSpPr/>
          <p:nvPr/>
        </p:nvSpPr>
        <p:spPr>
          <a:xfrm>
            <a:off x="5193982" y="3520132"/>
            <a:ext cx="5180508" cy="69175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Zamknięcie  na konstruktywną krytykę</a:t>
            </a:r>
          </a:p>
        </p:txBody>
      </p:sp>
      <p:sp>
        <p:nvSpPr>
          <p:cNvPr id="6" name="Schemat blokowy: proces 5">
            <a:extLst>
              <a:ext uri="{FF2B5EF4-FFF2-40B4-BE49-F238E27FC236}">
                <a16:creationId xmlns:a16="http://schemas.microsoft.com/office/drawing/2014/main" id="{084037EE-C389-72C0-380A-F7EE9E1218BE}"/>
              </a:ext>
            </a:extLst>
          </p:cNvPr>
          <p:cNvSpPr/>
          <p:nvPr/>
        </p:nvSpPr>
        <p:spPr>
          <a:xfrm>
            <a:off x="5216210" y="2529487"/>
            <a:ext cx="5158279" cy="62836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Skupienie na udowadnianiu własnej wartości</a:t>
            </a:r>
          </a:p>
        </p:txBody>
      </p:sp>
      <p:sp>
        <p:nvSpPr>
          <p:cNvPr id="7" name="Schemat blokowy: proces 6">
            <a:extLst>
              <a:ext uri="{FF2B5EF4-FFF2-40B4-BE49-F238E27FC236}">
                <a16:creationId xmlns:a16="http://schemas.microsoft.com/office/drawing/2014/main" id="{CB8F312B-5897-0317-7280-8C2F99C6E1B0}"/>
              </a:ext>
            </a:extLst>
          </p:cNvPr>
          <p:cNvSpPr/>
          <p:nvPr/>
        </p:nvSpPr>
        <p:spPr>
          <a:xfrm>
            <a:off x="129977" y="107429"/>
            <a:ext cx="10561836" cy="670304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4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LIDER </a:t>
            </a:r>
            <a:r>
              <a:rPr lang="pl-PL" sz="3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(DYREKTOR, WYCHOWAWCA, NAUCZYCIEL)</a:t>
            </a:r>
          </a:p>
        </p:txBody>
      </p:sp>
      <p:sp>
        <p:nvSpPr>
          <p:cNvPr id="8" name="Schemat blokowy: proces 7">
            <a:extLst>
              <a:ext uri="{FF2B5EF4-FFF2-40B4-BE49-F238E27FC236}">
                <a16:creationId xmlns:a16="http://schemas.microsoft.com/office/drawing/2014/main" id="{3D8870C2-B3A3-7ECA-62DD-4046EAD26657}"/>
              </a:ext>
            </a:extLst>
          </p:cNvPr>
          <p:cNvSpPr/>
          <p:nvPr/>
        </p:nvSpPr>
        <p:spPr>
          <a:xfrm>
            <a:off x="189531" y="1105476"/>
            <a:ext cx="4773283" cy="964221"/>
          </a:xfrm>
          <a:prstGeom prst="flowChartProcess">
            <a:avLst/>
          </a:prstGeom>
          <a:solidFill>
            <a:srgbClr val="8BC1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NASTAWIENIEM NA ROZWÓJ </a:t>
            </a:r>
            <a:endParaRPr lang="pl-PL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Schemat blokowy: proces 8">
            <a:extLst>
              <a:ext uri="{FF2B5EF4-FFF2-40B4-BE49-F238E27FC236}">
                <a16:creationId xmlns:a16="http://schemas.microsoft.com/office/drawing/2014/main" id="{E1765DB1-6991-BF2F-E7A1-96DFD19B90BF}"/>
              </a:ext>
            </a:extLst>
          </p:cNvPr>
          <p:cNvSpPr/>
          <p:nvPr/>
        </p:nvSpPr>
        <p:spPr>
          <a:xfrm>
            <a:off x="5216209" y="1131814"/>
            <a:ext cx="5258421" cy="932198"/>
          </a:xfrm>
          <a:prstGeom prst="flowChartProcess">
            <a:avLst/>
          </a:prstGeom>
          <a:solidFill>
            <a:srgbClr val="8BC1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NASTAWIENIEM NA TRWAŁOŚĆ </a:t>
            </a:r>
          </a:p>
        </p:txBody>
      </p:sp>
      <p:sp>
        <p:nvSpPr>
          <p:cNvPr id="10" name="Schemat blokowy: proces 9">
            <a:extLst>
              <a:ext uri="{FF2B5EF4-FFF2-40B4-BE49-F238E27FC236}">
                <a16:creationId xmlns:a16="http://schemas.microsoft.com/office/drawing/2014/main" id="{A04C55B3-53D5-3065-F060-56A9B535C6DF}"/>
              </a:ext>
            </a:extLst>
          </p:cNvPr>
          <p:cNvSpPr/>
          <p:nvPr/>
        </p:nvSpPr>
        <p:spPr>
          <a:xfrm>
            <a:off x="189530" y="2529487"/>
            <a:ext cx="4773283" cy="642301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Skupienie na doskonaleniu i nauce</a:t>
            </a:r>
          </a:p>
        </p:txBody>
      </p:sp>
      <p:sp>
        <p:nvSpPr>
          <p:cNvPr id="11" name="Schemat blokowy: proces 10">
            <a:extLst>
              <a:ext uri="{FF2B5EF4-FFF2-40B4-BE49-F238E27FC236}">
                <a16:creationId xmlns:a16="http://schemas.microsoft.com/office/drawing/2014/main" id="{96E5C489-0AAB-8D9A-3EFC-878F400F0D4B}"/>
              </a:ext>
            </a:extLst>
          </p:cNvPr>
          <p:cNvSpPr/>
          <p:nvPr/>
        </p:nvSpPr>
        <p:spPr>
          <a:xfrm>
            <a:off x="189530" y="3520132"/>
            <a:ext cx="4773283" cy="69175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Otwarcie  na konstruktywną krytykę </a:t>
            </a:r>
          </a:p>
        </p:txBody>
      </p:sp>
      <p:sp>
        <p:nvSpPr>
          <p:cNvPr id="13" name="Schemat blokowy: proces 12">
            <a:extLst>
              <a:ext uri="{FF2B5EF4-FFF2-40B4-BE49-F238E27FC236}">
                <a16:creationId xmlns:a16="http://schemas.microsoft.com/office/drawing/2014/main" id="{8C512EAD-F5ED-A9E9-D4CD-46CF093BD4AA}"/>
              </a:ext>
            </a:extLst>
          </p:cNvPr>
          <p:cNvSpPr/>
          <p:nvPr/>
        </p:nvSpPr>
        <p:spPr>
          <a:xfrm>
            <a:off x="189530" y="4556831"/>
            <a:ext cx="4773283" cy="68950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Wspieranie i docenianie rozwoju pracowników/ uczniów </a:t>
            </a:r>
          </a:p>
        </p:txBody>
      </p:sp>
      <p:sp>
        <p:nvSpPr>
          <p:cNvPr id="14" name="Schemat blokowy: proces 13">
            <a:extLst>
              <a:ext uri="{FF2B5EF4-FFF2-40B4-BE49-F238E27FC236}">
                <a16:creationId xmlns:a16="http://schemas.microsoft.com/office/drawing/2014/main" id="{CA140507-1B18-B642-CF95-03444C9633AC}"/>
              </a:ext>
            </a:extLst>
          </p:cNvPr>
          <p:cNvSpPr/>
          <p:nvPr/>
        </p:nvSpPr>
        <p:spPr>
          <a:xfrm>
            <a:off x="5193981" y="4621143"/>
            <a:ext cx="5180508" cy="62519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wsparcia rozwoju pracowników/ uczniów</a:t>
            </a:r>
          </a:p>
        </p:txBody>
      </p:sp>
      <p:sp>
        <p:nvSpPr>
          <p:cNvPr id="15" name="Schemat blokowy: proces 14">
            <a:extLst>
              <a:ext uri="{FF2B5EF4-FFF2-40B4-BE49-F238E27FC236}">
                <a16:creationId xmlns:a16="http://schemas.microsoft.com/office/drawing/2014/main" id="{D687FCC4-FE2D-DC0C-2D34-801ADDB1CC3E}"/>
              </a:ext>
            </a:extLst>
          </p:cNvPr>
          <p:cNvSpPr/>
          <p:nvPr/>
        </p:nvSpPr>
        <p:spPr>
          <a:xfrm>
            <a:off x="189530" y="5711814"/>
            <a:ext cx="4773283" cy="689509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Skromność i autentyczność</a:t>
            </a:r>
          </a:p>
          <a:p>
            <a:pPr algn="ctr"/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Schemat blokowy: proces 15">
            <a:extLst>
              <a:ext uri="{FF2B5EF4-FFF2-40B4-BE49-F238E27FC236}">
                <a16:creationId xmlns:a16="http://schemas.microsoft.com/office/drawing/2014/main" id="{7EBAEE56-3B1A-F1E6-49EB-4419F1AAFF44}"/>
              </a:ext>
            </a:extLst>
          </p:cNvPr>
          <p:cNvSpPr/>
          <p:nvPr/>
        </p:nvSpPr>
        <p:spPr>
          <a:xfrm>
            <a:off x="5193981" y="5711814"/>
            <a:ext cx="5180508" cy="66202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Syndrom „geniusza i jego małych pomocników”</a:t>
            </a: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E44BE809-9086-CE5A-BD59-ED2D36C77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864" y="6920844"/>
            <a:ext cx="5791702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834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E02388-B671-7367-DA25-D3A4D92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46" y="440621"/>
            <a:ext cx="8640381" cy="1080001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MOC NAUCZYCIELI Z PASJĄ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08BA8EB-F573-55F2-42A6-A335A9536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836844"/>
            <a:ext cx="9072911" cy="575130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l-PL" sz="3200" dirty="0"/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800" dirty="0"/>
              <a:t>  </a:t>
            </a:r>
            <a:r>
              <a:rPr lang="pl-PL" sz="2400" dirty="0"/>
              <a:t>to zaangażowana w zadania osoba, która: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400" dirty="0"/>
              <a:t> mocno wierzy w to co robi,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400" dirty="0"/>
              <a:t> inspiruje innych do zmian,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400" dirty="0"/>
              <a:t> daje nadzieję, że marzenia mogą się spełniać.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3200" dirty="0"/>
              <a:t>          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DA6C4CE-5225-227A-4EDC-255255C207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51</a:t>
            </a:fld>
            <a:endParaRPr lang="pl-PL" dirty="0"/>
          </a:p>
        </p:txBody>
      </p:sp>
      <p:sp>
        <p:nvSpPr>
          <p:cNvPr id="6" name="Schemat blokowy: proces 5">
            <a:extLst>
              <a:ext uri="{FF2B5EF4-FFF2-40B4-BE49-F238E27FC236}">
                <a16:creationId xmlns:a16="http://schemas.microsoft.com/office/drawing/2014/main" id="{CD6E3DCD-3E74-E5DF-3927-A7C970F53B63}"/>
              </a:ext>
            </a:extLst>
          </p:cNvPr>
          <p:cNvSpPr/>
          <p:nvPr/>
        </p:nvSpPr>
        <p:spPr>
          <a:xfrm>
            <a:off x="2033538" y="4730600"/>
            <a:ext cx="6120680" cy="1209837"/>
          </a:xfrm>
          <a:prstGeom prst="flowChartProcess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WIELKA WARTOŚĆ DLA SPOŁECZNOŚCI SZKOŁY                                         </a:t>
            </a:r>
          </a:p>
        </p:txBody>
      </p:sp>
      <p:sp>
        <p:nvSpPr>
          <p:cNvPr id="8" name="Schemat blokowy: proces 7">
            <a:extLst>
              <a:ext uri="{FF2B5EF4-FFF2-40B4-BE49-F238E27FC236}">
                <a16:creationId xmlns:a16="http://schemas.microsoft.com/office/drawing/2014/main" id="{F53FF9F7-F4C5-75A4-3B5A-401AE362A434}"/>
              </a:ext>
            </a:extLst>
          </p:cNvPr>
          <p:cNvSpPr/>
          <p:nvPr/>
        </p:nvSpPr>
        <p:spPr>
          <a:xfrm>
            <a:off x="2177554" y="1012594"/>
            <a:ext cx="6120680" cy="734388"/>
          </a:xfrm>
          <a:prstGeom prst="flowChart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- LIDER</a:t>
            </a:r>
          </a:p>
        </p:txBody>
      </p:sp>
      <p:sp>
        <p:nvSpPr>
          <p:cNvPr id="5" name="Strzałka: w prawo 4">
            <a:extLst>
              <a:ext uri="{FF2B5EF4-FFF2-40B4-BE49-F238E27FC236}">
                <a16:creationId xmlns:a16="http://schemas.microsoft.com/office/drawing/2014/main" id="{660107EC-50F5-C7A1-5F2B-CE042C47975B}"/>
              </a:ext>
            </a:extLst>
          </p:cNvPr>
          <p:cNvSpPr/>
          <p:nvPr/>
        </p:nvSpPr>
        <p:spPr>
          <a:xfrm rot="5400000">
            <a:off x="4656781" y="4244280"/>
            <a:ext cx="480062" cy="864096"/>
          </a:xfrm>
          <a:prstGeom prst="rightArrow">
            <a:avLst/>
          </a:prstGeom>
          <a:solidFill>
            <a:srgbClr val="FCCFC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                                                                                                                         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F0E4CD0A-66A2-A0EF-07FD-13FFD441EFBE}"/>
              </a:ext>
            </a:extLst>
          </p:cNvPr>
          <p:cNvSpPr/>
          <p:nvPr/>
        </p:nvSpPr>
        <p:spPr>
          <a:xfrm>
            <a:off x="592289" y="6311620"/>
            <a:ext cx="9072911" cy="1019250"/>
          </a:xfrm>
          <a:prstGeom prst="rect">
            <a:avLst/>
          </a:prstGeom>
          <a:solidFill>
            <a:srgbClr val="FFB9B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PRZYKŁADY INSPIRUJĄCYCH  NAUCZYCIELI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A390FC0E-1E36-5B54-9E4C-0F829297D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010" y="6028547"/>
            <a:ext cx="914400" cy="499730"/>
          </a:xfrm>
          <a:prstGeom prst="rect">
            <a:avLst/>
          </a:prstGeom>
        </p:spPr>
      </p:pic>
      <p:pic>
        <p:nvPicPr>
          <p:cNvPr id="11" name="Grafika 10" descr="Żarówka z wypełnieniem pełnym">
            <a:extLst>
              <a:ext uri="{FF2B5EF4-FFF2-40B4-BE49-F238E27FC236}">
                <a16:creationId xmlns:a16="http://schemas.microsoft.com/office/drawing/2014/main" id="{18BB140F-D44B-5D22-6671-F373C4643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51345" y="62854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DZIĘKUJĘ ZA WSPÓŁPRACĘ!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84F371-3E09-73B7-2AD6-BE775FE6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5" y="467470"/>
            <a:ext cx="8928512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MODEL DOSTĘPNEJ SZKOŁY  (MDS)</a:t>
            </a:r>
            <a:br>
              <a:rPr lang="pl-PL" sz="3600" dirty="0"/>
            </a:br>
            <a:r>
              <a:rPr lang="pl-PL" sz="2400" b="0" dirty="0"/>
              <a:t>https://www.dostepnaszkola.info/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42D985E-CAE3-4512-53B8-76AB8C8A4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619597"/>
            <a:ext cx="9144919" cy="5040242"/>
          </a:xfrm>
        </p:spPr>
        <p:txBody>
          <a:bodyPr>
            <a:normAutofit fontScale="92500" lnSpcReduction="20000"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dirty="0"/>
              <a:t>W 2023 r. zakończył się projekt wdrażania do szkół podstawowych </a:t>
            </a:r>
            <a:r>
              <a:rPr lang="pl-PL" sz="2000" b="1" dirty="0"/>
              <a:t>Modelu Dostępnej Szkoły.</a:t>
            </a:r>
            <a:r>
              <a:rPr lang="pl-PL" sz="2000" dirty="0"/>
              <a:t> Głównym celem projektu była poprawa dostępności szkół poprzez eliminowanie barier w 4 obszarach: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000" dirty="0"/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architektonicznym,</a:t>
            </a:r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000" dirty="0"/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technicznym,</a:t>
            </a:r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000" dirty="0"/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edukacyjno-społecznym,</a:t>
            </a:r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2000" dirty="0"/>
          </a:p>
          <a:p>
            <a:pPr marL="1080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zawiązanym z organizacją,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dirty="0"/>
              <a:t>procedurami i zatrudnieniem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dirty="0"/>
              <a:t>oraz kompetencjami kadry.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29DF0E1-B685-CC8F-05D4-1026237C94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B301C37-A126-3F01-ED60-C8102AF81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778" y="3347789"/>
            <a:ext cx="581721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5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5CAB8-886A-74D8-AEAD-5989C6AB0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F226DE-4ABF-8140-5EFD-EEB654F41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42" y="179438"/>
            <a:ext cx="10225615" cy="1008111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4000" dirty="0"/>
              <a:t>DOSTĘPNOŚĆ - KLUCZOWE AKTY PRAWNE 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779D58-3E1E-EFB3-A6CC-5DC4BBE9F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619597"/>
            <a:ext cx="9649072" cy="504024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pl-PL" sz="2200" dirty="0"/>
              <a:t> </a:t>
            </a:r>
            <a:r>
              <a:rPr lang="pl-PL" sz="2000" dirty="0"/>
              <a:t>Ustawa z dn. 19 lipca 2019 roku </a:t>
            </a:r>
            <a:r>
              <a:rPr lang="pl-PL" sz="2000" b="1" dirty="0"/>
              <a:t>o zapewnieniu dostępności </a:t>
            </a:r>
            <a:r>
              <a:rPr lang="pl-PL" sz="2000" dirty="0"/>
              <a:t>(Dz. U. z 2022 r., poz. 2240);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pl-PL" sz="2000" dirty="0"/>
              <a:t> Ustawa z dnia 4 kwietnia 2019 r. </a:t>
            </a:r>
            <a:r>
              <a:rPr lang="pl-PL" sz="2000" b="1" dirty="0"/>
              <a:t>o dostępności cyfrowej stron internetowych i aplikacji mobilnych podmiotów publicznych</a:t>
            </a:r>
            <a:r>
              <a:rPr lang="pl-PL" sz="2000" dirty="0"/>
              <a:t> (Dz. U. z 2023 r., poz. 1440);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pl-PL" sz="2000" dirty="0"/>
              <a:t>  wprowadzenie </a:t>
            </a:r>
            <a:r>
              <a:rPr lang="pl-PL" sz="2000" b="1" dirty="0"/>
              <a:t>rządowego programu </a:t>
            </a:r>
            <a:r>
              <a:rPr lang="pl-PL" sz="2000" b="1" i="1" dirty="0"/>
              <a:t>Dostępność Plus </a:t>
            </a:r>
            <a:r>
              <a:rPr lang="pl-PL" sz="2000" dirty="0"/>
              <a:t>( 2018-2025)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545E20B-806B-3BFC-3282-1E97ED190E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7366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737B9-2363-B1EB-6E52-D11EF932F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4E5F15-492B-3984-2F10-66E37027B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359838"/>
            <a:ext cx="10153127" cy="1043735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HOLISTYCZNY MODEL DOSTĘPNEJ SZKOŁY </a:t>
            </a:r>
            <a:br>
              <a:rPr lang="pl-PL" dirty="0"/>
            </a:br>
            <a:r>
              <a:rPr lang="pl-PL" b="0" dirty="0"/>
              <a:t>https://www.dostepnaszkola.info/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46C1686-0049-9B07-EA03-6C9B04A9F3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A8031E78-7740-D2E9-34EF-160970933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30" y="1403573"/>
            <a:ext cx="10441160" cy="5688632"/>
          </a:xfrm>
        </p:spPr>
        <p:txBody>
          <a:bodyPr/>
          <a:lstStyle/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56883AF5-4C45-8727-AC95-382A06A7F2A8}"/>
              </a:ext>
            </a:extLst>
          </p:cNvPr>
          <p:cNvSpPr/>
          <p:nvPr/>
        </p:nvSpPr>
        <p:spPr>
          <a:xfrm>
            <a:off x="881410" y="3256158"/>
            <a:ext cx="8783790" cy="16857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ELIMINOWANIE BARIER I DOSTOSOWANIE SYSTEMU DO RÓŻNORODNYCH POTRZEB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F58F6A2-5CCD-4B8D-8F56-19C536E0457E}"/>
              </a:ext>
            </a:extLst>
          </p:cNvPr>
          <p:cNvSpPr/>
          <p:nvPr/>
        </p:nvSpPr>
        <p:spPr>
          <a:xfrm>
            <a:off x="305346" y="1798669"/>
            <a:ext cx="5616624" cy="925641"/>
          </a:xfrm>
          <a:prstGeom prst="rect">
            <a:avLst/>
          </a:prstGeom>
          <a:solidFill>
            <a:srgbClr val="FFFAC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ARCHITEKTURA + WYPOSAŻENIE SZKÓŁ +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ROZWIĄZANIA TECHNICZNE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830DE876-8150-8840-2D53-DF47944040DF}"/>
              </a:ext>
            </a:extLst>
          </p:cNvPr>
          <p:cNvSpPr/>
          <p:nvPr/>
        </p:nvSpPr>
        <p:spPr>
          <a:xfrm>
            <a:off x="2033538" y="5473743"/>
            <a:ext cx="6768794" cy="1258422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DYDAKTYKA + WYCHOWANIE + ROZWÓJ + OPIEKA+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ORGANIZACJA + KOMPETENCJE KADRY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085581AF-4704-7F2F-559C-6409611D3462}"/>
              </a:ext>
            </a:extLst>
          </p:cNvPr>
          <p:cNvSpPr/>
          <p:nvPr/>
        </p:nvSpPr>
        <p:spPr>
          <a:xfrm>
            <a:off x="6426026" y="1798669"/>
            <a:ext cx="3816424" cy="925642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SPOŁECZNOŚĆ SZKOLNA</a:t>
            </a:r>
          </a:p>
        </p:txBody>
      </p:sp>
      <p:sp>
        <p:nvSpPr>
          <p:cNvPr id="3" name="Strzałka: w dół 2">
            <a:extLst>
              <a:ext uri="{FF2B5EF4-FFF2-40B4-BE49-F238E27FC236}">
                <a16:creationId xmlns:a16="http://schemas.microsoft.com/office/drawing/2014/main" id="{D37E2E8D-BAC9-ACEC-DAED-0F7A581154D9}"/>
              </a:ext>
            </a:extLst>
          </p:cNvPr>
          <p:cNvSpPr/>
          <p:nvPr/>
        </p:nvSpPr>
        <p:spPr>
          <a:xfrm>
            <a:off x="4985866" y="5008938"/>
            <a:ext cx="936104" cy="397762"/>
          </a:xfrm>
          <a:prstGeom prst="downArrow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DB058DDE-61AF-E5EA-23D7-2A644081794F}"/>
              </a:ext>
            </a:extLst>
          </p:cNvPr>
          <p:cNvSpPr/>
          <p:nvPr/>
        </p:nvSpPr>
        <p:spPr>
          <a:xfrm rot="10800000">
            <a:off x="2681610" y="2753954"/>
            <a:ext cx="916680" cy="435161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8F32F054-298A-0990-9A5D-29726B2D63E5}"/>
              </a:ext>
            </a:extLst>
          </p:cNvPr>
          <p:cNvSpPr/>
          <p:nvPr/>
        </p:nvSpPr>
        <p:spPr>
          <a:xfrm rot="16200000">
            <a:off x="8101835" y="2531893"/>
            <a:ext cx="464806" cy="916681"/>
          </a:xfrm>
          <a:prstGeom prst="rightArrow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90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9F47B-DD48-3B45-D747-CE7B82910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31818C8-B7BA-07AA-102A-066F6C8AF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339677"/>
            <a:ext cx="10691813" cy="273630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 algn="ctr">
              <a:buNone/>
            </a:pPr>
            <a:endParaRPr lang="pl-PL" sz="4000" b="1" dirty="0">
              <a:solidFill>
                <a:srgbClr val="002073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BUDOWANIE WŁĄCZAJĄCEJ SPOŁECZNOŚCI </a:t>
            </a:r>
          </a:p>
          <a:p>
            <a:pPr marL="0" indent="0" algn="ctr">
              <a:buNone/>
            </a:pPr>
            <a:endParaRPr lang="pl-PL" sz="4000" b="1" dirty="0">
              <a:solidFill>
                <a:srgbClr val="002073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CA1617-AAD2-A7A6-339A-9E4F1E9181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3811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2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4.xml><?xml version="1.0" encoding="utf-8"?>
<a:theme xmlns:a="http://schemas.openxmlformats.org/drawingml/2006/main" name="1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CAE442-2476-4D48-B8F2-8E45421BD7DD}">
  <we:reference id="wa200005566" version="3.0.0.3" store="pl-PL" storeType="OMEX"/>
  <we:alternateReferences>
    <we:reference id="wa200005566" version="3.0.0.3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6DF9CC6C6F6F408BECED7829EB77BB" ma:contentTypeVersion="8" ma:contentTypeDescription="Utwórz nowy dokument." ma:contentTypeScope="" ma:versionID="374e624cc67284b43172f821c4bbf923">
  <xsd:schema xmlns:xsd="http://www.w3.org/2001/XMLSchema" xmlns:xs="http://www.w3.org/2001/XMLSchema" xmlns:p="http://schemas.microsoft.com/office/2006/metadata/properties" xmlns:ns2="66cf2356-a1ad-49f5-82c2-8cb57264699b" targetNamespace="http://schemas.microsoft.com/office/2006/metadata/properties" ma:root="true" ma:fieldsID="01e8800729ff529ef1151a6eec8e5c4b" ns2:_="">
    <xsd:import namespace="66cf2356-a1ad-49f5-82c2-8cb572646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2356-a1ad-49f5-82c2-8cb5726469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E4E734-DAD7-47B8-9DD5-3575F3AFDF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A6B623-A3DE-45AB-A9BB-16764837485A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66cf2356-a1ad-49f5-82c2-8cb57264699b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CE2755D-8BC6-4E0D-9B7A-0B792CD12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cf2356-a1ad-49f5-82c2-8cb572646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75564</TotalTime>
  <Words>2363</Words>
  <Application>Microsoft Office PowerPoint</Application>
  <PresentationFormat>Niestandardowy</PresentationFormat>
  <Paragraphs>660</Paragraphs>
  <Slides>52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52</vt:i4>
      </vt:variant>
    </vt:vector>
  </HeadingPairs>
  <TitlesOfParts>
    <vt:vector size="63" baseType="lpstr">
      <vt:lpstr>Arial</vt:lpstr>
      <vt:lpstr>Calibri</vt:lpstr>
      <vt:lpstr>Century Gothic</vt:lpstr>
      <vt:lpstr>Open Sans</vt:lpstr>
      <vt:lpstr>Times New Roman</vt:lpstr>
      <vt:lpstr>Verdana</vt:lpstr>
      <vt:lpstr>Wingdings</vt:lpstr>
      <vt:lpstr>Motyw pakietu Office</vt:lpstr>
      <vt:lpstr>2_tematWFA</vt:lpstr>
      <vt:lpstr>4_Motyw pakietu Office</vt:lpstr>
      <vt:lpstr>1_tematWFA</vt:lpstr>
      <vt:lpstr>Pomoc psychologiczno-pedagogiczna w szkole -  kluczowe kompetencje kadry pedagogicznej</vt:lpstr>
      <vt:lpstr> MODUŁ V – KLUCZOWE ZAGADNIENIA </vt:lpstr>
      <vt:lpstr>Prezentacja programu PowerPoint</vt:lpstr>
      <vt:lpstr>Prezentacja programu PowerPoint</vt:lpstr>
      <vt:lpstr>EDUKACJA WŁĄCZAJĄCA</vt:lpstr>
      <vt:lpstr>MODEL DOSTĘPNEJ SZKOŁY  (MDS) https://www.dostepnaszkola.info/</vt:lpstr>
      <vt:lpstr> DOSTĘPNOŚĆ - KLUCZOWE AKTY PRAWNE  </vt:lpstr>
      <vt:lpstr>HOLISTYCZNY MODEL DOSTĘPNEJ SZKOŁY  https://www.dostepnaszkola.info/</vt:lpstr>
      <vt:lpstr>Prezentacja programu PowerPoint</vt:lpstr>
      <vt:lpstr>WSPÓŁPRACA SPOŁECZNOŚCI SZKOLNEJ </vt:lpstr>
      <vt:lpstr>KULTURA SZKOŁY.  OBOWIĄZUJĄCE WARTOŚCI I NORMY</vt:lpstr>
      <vt:lpstr>PRACA W ZRÓŻNICOWANEJ GRUPIE</vt:lpstr>
      <vt:lpstr>PROJEKTOWANIE UNIWERSALNE https://teaching.utk.edu/teaching-resources/universal-design-for-learning/</vt:lpstr>
      <vt:lpstr>ORGANIZACJA PRZESTRZENI W MIEJSCU PRACY</vt:lpstr>
      <vt:lpstr> PROGRAM NAUCZANIA WEDŁUG UDL </vt:lpstr>
      <vt:lpstr> ZASADY UDL+ WYTYCZNE  </vt:lpstr>
      <vt:lpstr>Prezentacja programu PowerPoint</vt:lpstr>
      <vt:lpstr>Prezentacja programu PowerPoint</vt:lpstr>
      <vt:lpstr>Prezentacja programu PowerPoint</vt:lpstr>
      <vt:lpstr>PERSONALIZACJA  - ZMIANA ROLI NAUCZYCIELA </vt:lpstr>
      <vt:lpstr>PERSONALIZACJA - WYZWANIA</vt:lpstr>
      <vt:lpstr> SPECJALIŚCI W SZKOŁACH</vt:lpstr>
      <vt:lpstr> SZKOLNY DORADCA DS. DOSTĘPNOŚCI UCZENIA SIĘ  (DDU)</vt:lpstr>
      <vt:lpstr> SZKOLNY DORADCA DS. DOSTĘPNOŚCI UCZENIA SIĘ </vt:lpstr>
      <vt:lpstr>SPECJALISTYCZNE CENTRA WSPIERAJĄCE EDUKACJĘ WŁĄCZAJĄCĄ  (SCWEW)</vt:lpstr>
      <vt:lpstr>SPECJALISTYCZNE CENTRA WSPIERAJĄCE EDUKACJĘ WŁĄCZAJĄCĄ </vt:lpstr>
      <vt:lpstr> KORZYŚCI Z OBSERWACJI WSPIERAJĄCYCH </vt:lpstr>
      <vt:lpstr> KORZYŚCI Z OBSERWACJI WSPIERAJĄCYCH </vt:lpstr>
      <vt:lpstr>Prezentacja programu PowerPoint</vt:lpstr>
      <vt:lpstr>PROCEDURY DZIAŁANIA W SYTUACJI  WYKLUCZENIA UCZNIA</vt:lpstr>
      <vt:lpstr>ZASADY WSPÓŁPRACY ZESPOŁOWEJ </vt:lpstr>
      <vt:lpstr>ZADANIA WYCHOWAWCY KLASY  W RAMACH PPP</vt:lpstr>
      <vt:lpstr> UCZEŃ W GRUPIE RÓWIEŚNICZEJ </vt:lpstr>
      <vt:lpstr>PROCES BUDOWANIA PRZYNALEŻNOŚCI DO GRUPY</vt:lpstr>
      <vt:lpstr>SYTUACJE TRUDNE W OPINII NAUCZYCIELI </vt:lpstr>
      <vt:lpstr>MECHANIZM KOZŁA OFIARNEGO </vt:lpstr>
      <vt:lpstr>ETAPY STAWANIA SIĘ KOZŁEM OFIARNYM </vt:lpstr>
      <vt:lpstr>ROZPOZNAWANIE SYNDROMU KOŁA OFIARNEGO    </vt:lpstr>
      <vt:lpstr>Prezentacja programu PowerPoint</vt:lpstr>
      <vt:lpstr> EMPATIA W CYFROWYM ŚWIECIE</vt:lpstr>
      <vt:lpstr>              MODELOWANIE INKLUZYWNYCH POSTAW I ZACHOWAŃ </vt:lpstr>
      <vt:lpstr>NAUCZYCIEL – WZOREM WŁĄCZANIA</vt:lpstr>
      <vt:lpstr>  MOC CODZIENNYCH DOŚWIADCZEŃ</vt:lpstr>
      <vt:lpstr>Prezentacja programu PowerPoint</vt:lpstr>
      <vt:lpstr>Prezentacja programu PowerPoint</vt:lpstr>
      <vt:lpstr>ROZWIJANIE ZASOBÓW UCZNIA ZE SPE </vt:lpstr>
      <vt:lpstr>PROGRAM WYCHOWAWCZO-PROFILAKTYCZNY. DIAGNOZA POTRZEB SZKOŁY I KLASY    </vt:lpstr>
      <vt:lpstr>Prezentacja programu PowerPoint</vt:lpstr>
      <vt:lpstr>Prezentacja programu PowerPoint</vt:lpstr>
      <vt:lpstr>Prezentacja programu PowerPoint</vt:lpstr>
      <vt:lpstr>MOC NAUCZYCIELI Z PASJĄ</vt:lpstr>
      <vt:lpstr>DZIĘKUJĘ ZA WSPÓŁPRACĘ!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Marzena Tkocz</cp:lastModifiedBy>
  <cp:revision>13</cp:revision>
  <dcterms:created xsi:type="dcterms:W3CDTF">2022-06-22T09:40:44Z</dcterms:created>
  <dcterms:modified xsi:type="dcterms:W3CDTF">2025-09-02T18:07:56Z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0x010100036DF9CC6C6F6F408BECED7829EB77BB</vt:lpwstr>
  </property>
</Properties>
</file>